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81"/>
  </p:notesMasterIdLst>
  <p:handoutMasterIdLst>
    <p:handoutMasterId r:id="rId82"/>
  </p:handoutMasterIdLst>
  <p:sldIdLst>
    <p:sldId id="257" r:id="rId5"/>
    <p:sldId id="266" r:id="rId6"/>
    <p:sldId id="313" r:id="rId7"/>
    <p:sldId id="668" r:id="rId8"/>
    <p:sldId id="667" r:id="rId9"/>
    <p:sldId id="693" r:id="rId10"/>
    <p:sldId id="670" r:id="rId11"/>
    <p:sldId id="681" r:id="rId12"/>
    <p:sldId id="671" r:id="rId13"/>
    <p:sldId id="672" r:id="rId14"/>
    <p:sldId id="684" r:id="rId15"/>
    <p:sldId id="685" r:id="rId16"/>
    <p:sldId id="673" r:id="rId17"/>
    <p:sldId id="674" r:id="rId18"/>
    <p:sldId id="675" r:id="rId19"/>
    <p:sldId id="676" r:id="rId20"/>
    <p:sldId id="677" r:id="rId21"/>
    <p:sldId id="678" r:id="rId22"/>
    <p:sldId id="679" r:id="rId23"/>
    <p:sldId id="686" r:id="rId24"/>
    <p:sldId id="687" r:id="rId25"/>
    <p:sldId id="689" r:id="rId26"/>
    <p:sldId id="690" r:id="rId27"/>
    <p:sldId id="691" r:id="rId28"/>
    <p:sldId id="692" r:id="rId29"/>
    <p:sldId id="694" r:id="rId30"/>
    <p:sldId id="695" r:id="rId31"/>
    <p:sldId id="697" r:id="rId32"/>
    <p:sldId id="699" r:id="rId33"/>
    <p:sldId id="698" r:id="rId34"/>
    <p:sldId id="724" r:id="rId35"/>
    <p:sldId id="725" r:id="rId36"/>
    <p:sldId id="726" r:id="rId37"/>
    <p:sldId id="749" r:id="rId38"/>
    <p:sldId id="750" r:id="rId39"/>
    <p:sldId id="727" r:id="rId40"/>
    <p:sldId id="728" r:id="rId41"/>
    <p:sldId id="729" r:id="rId42"/>
    <p:sldId id="700" r:id="rId43"/>
    <p:sldId id="701" r:id="rId44"/>
    <p:sldId id="705" r:id="rId45"/>
    <p:sldId id="710" r:id="rId46"/>
    <p:sldId id="707" r:id="rId47"/>
    <p:sldId id="706" r:id="rId48"/>
    <p:sldId id="708" r:id="rId49"/>
    <p:sldId id="709" r:id="rId50"/>
    <p:sldId id="711" r:id="rId51"/>
    <p:sldId id="712" r:id="rId52"/>
    <p:sldId id="713" r:id="rId53"/>
    <p:sldId id="714" r:id="rId54"/>
    <p:sldId id="715" r:id="rId55"/>
    <p:sldId id="716" r:id="rId56"/>
    <p:sldId id="717" r:id="rId57"/>
    <p:sldId id="718" r:id="rId58"/>
    <p:sldId id="719" r:id="rId59"/>
    <p:sldId id="722" r:id="rId60"/>
    <p:sldId id="723" r:id="rId61"/>
    <p:sldId id="720" r:id="rId62"/>
    <p:sldId id="730" r:id="rId63"/>
    <p:sldId id="731" r:id="rId64"/>
    <p:sldId id="732" r:id="rId65"/>
    <p:sldId id="734" r:id="rId66"/>
    <p:sldId id="736" r:id="rId67"/>
    <p:sldId id="737" r:id="rId68"/>
    <p:sldId id="746" r:id="rId69"/>
    <p:sldId id="745" r:id="rId70"/>
    <p:sldId id="740" r:id="rId71"/>
    <p:sldId id="744" r:id="rId72"/>
    <p:sldId id="733" r:id="rId73"/>
    <p:sldId id="747" r:id="rId74"/>
    <p:sldId id="748" r:id="rId75"/>
    <p:sldId id="743" r:id="rId76"/>
    <p:sldId id="305" r:id="rId77"/>
    <p:sldId id="309" r:id="rId78"/>
    <p:sldId id="318" r:id="rId79"/>
    <p:sldId id="262" r:id="rId8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40EB20F-FBC6-4ED0-9510-BBA0FE98DB1D}">
          <p14:sldIdLst>
            <p14:sldId id="257"/>
            <p14:sldId id="266"/>
            <p14:sldId id="313"/>
            <p14:sldId id="668"/>
          </p14:sldIdLst>
        </p14:section>
        <p14:section name="Buildingsblocks" id="{5EC675F1-2891-4566-8BDE-E77BCB738745}">
          <p14:sldIdLst>
            <p14:sldId id="667"/>
            <p14:sldId id="693"/>
            <p14:sldId id="670"/>
            <p14:sldId id="681"/>
            <p14:sldId id="671"/>
            <p14:sldId id="672"/>
            <p14:sldId id="684"/>
            <p14:sldId id="685"/>
            <p14:sldId id="673"/>
            <p14:sldId id="674"/>
            <p14:sldId id="675"/>
            <p14:sldId id="676"/>
            <p14:sldId id="677"/>
            <p14:sldId id="678"/>
            <p14:sldId id="679"/>
            <p14:sldId id="686"/>
            <p14:sldId id="687"/>
            <p14:sldId id="689"/>
            <p14:sldId id="690"/>
          </p14:sldIdLst>
        </p14:section>
        <p14:section name="Design" id="{89E28B9B-789D-455E-BFDC-8250FB859E1F}">
          <p14:sldIdLst>
            <p14:sldId id="691"/>
            <p14:sldId id="692"/>
            <p14:sldId id="694"/>
            <p14:sldId id="695"/>
            <p14:sldId id="697"/>
            <p14:sldId id="699"/>
            <p14:sldId id="698"/>
            <p14:sldId id="724"/>
            <p14:sldId id="725"/>
            <p14:sldId id="726"/>
            <p14:sldId id="749"/>
            <p14:sldId id="750"/>
            <p14:sldId id="727"/>
            <p14:sldId id="728"/>
            <p14:sldId id="729"/>
            <p14:sldId id="700"/>
            <p14:sldId id="701"/>
            <p14:sldId id="705"/>
            <p14:sldId id="710"/>
            <p14:sldId id="707"/>
            <p14:sldId id="706"/>
            <p14:sldId id="708"/>
            <p14:sldId id="709"/>
            <p14:sldId id="711"/>
            <p14:sldId id="712"/>
            <p14:sldId id="713"/>
            <p14:sldId id="714"/>
            <p14:sldId id="715"/>
            <p14:sldId id="716"/>
            <p14:sldId id="717"/>
            <p14:sldId id="718"/>
            <p14:sldId id="719"/>
            <p14:sldId id="722"/>
            <p14:sldId id="723"/>
            <p14:sldId id="720"/>
            <p14:sldId id="730"/>
            <p14:sldId id="731"/>
            <p14:sldId id="732"/>
            <p14:sldId id="734"/>
            <p14:sldId id="736"/>
            <p14:sldId id="737"/>
            <p14:sldId id="746"/>
            <p14:sldId id="745"/>
            <p14:sldId id="740"/>
            <p14:sldId id="744"/>
            <p14:sldId id="733"/>
            <p14:sldId id="747"/>
            <p14:sldId id="748"/>
            <p14:sldId id="743"/>
          </p14:sldIdLst>
        </p14:section>
        <p14:section name="Wrap it up" id="{C4FDE2A2-2399-499C-BC1E-171C17B62BE4}">
          <p14:sldIdLst>
            <p14:sldId id="305"/>
            <p14:sldId id="309"/>
            <p14:sldId id="318"/>
            <p14:sldId id="262"/>
          </p14:sldIdLst>
        </p14:section>
        <p14:section name="WORK" id="{530F2F34-9154-44FA-8597-FB214FFEE8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E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1A02B-0AF0-4FB2-9686-C19BB21A7CDA}" v="813" dt="2024-12-13T09:05:09.33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6611" autoAdjust="0"/>
  </p:normalViewPr>
  <p:slideViewPr>
    <p:cSldViewPr snapToGrid="0">
      <p:cViewPr varScale="1">
        <p:scale>
          <a:sx n="94" d="100"/>
          <a:sy n="94" d="100"/>
        </p:scale>
        <p:origin x="140" y="1500"/>
      </p:cViewPr>
      <p:guideLst/>
    </p:cSldViewPr>
  </p:slideViewPr>
  <p:notesTextViewPr>
    <p:cViewPr>
      <p:scale>
        <a:sx n="3" d="2"/>
        <a:sy n="3" d="2"/>
      </p:scale>
      <p:origin x="0" y="0"/>
    </p:cViewPr>
  </p:notesTextViewPr>
  <p:sorterViewPr>
    <p:cViewPr varScale="1">
      <p:scale>
        <a:sx n="1" d="1"/>
        <a:sy n="1" d="1"/>
      </p:scale>
      <p:origin x="0" y="-19736"/>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E771A02B-0AF0-4FB2-9686-C19BB21A7CDA}"/>
    <pc:docChg chg="undo redo custSel addSld delSld modSld sldOrd addSection delSection modSection">
      <pc:chgData name="Karl Michael Höferl" userId="544d2ce1-0a3b-4706-9dfd-c6d69d0e3c8e" providerId="ADAL" clId="{E771A02B-0AF0-4FB2-9686-C19BB21A7CDA}" dt="2024-12-13T09:05:09.332" v="8553" actId="1076"/>
      <pc:docMkLst>
        <pc:docMk/>
      </pc:docMkLst>
      <pc:sldChg chg="modSp mod">
        <pc:chgData name="Karl Michael Höferl" userId="544d2ce1-0a3b-4706-9dfd-c6d69d0e3c8e" providerId="ADAL" clId="{E771A02B-0AF0-4FB2-9686-C19BB21A7CDA}" dt="2024-12-07T07:38:17.893" v="8154" actId="790"/>
        <pc:sldMkLst>
          <pc:docMk/>
          <pc:sldMk cId="3849336080" sldId="257"/>
        </pc:sldMkLst>
        <pc:spChg chg="mod">
          <ac:chgData name="Karl Michael Höferl" userId="544d2ce1-0a3b-4706-9dfd-c6d69d0e3c8e" providerId="ADAL" clId="{E771A02B-0AF0-4FB2-9686-C19BB21A7CDA}" dt="2024-12-07T07:38:17.893" v="8154" actId="790"/>
          <ac:spMkLst>
            <pc:docMk/>
            <pc:sldMk cId="3849336080" sldId="257"/>
            <ac:spMk id="2" creationId="{E5AE54A1-B407-0FAF-EF5E-00BBCFE38EED}"/>
          </ac:spMkLst>
        </pc:spChg>
        <pc:spChg chg="mod">
          <ac:chgData name="Karl Michael Höferl" userId="544d2ce1-0a3b-4706-9dfd-c6d69d0e3c8e" providerId="ADAL" clId="{E771A02B-0AF0-4FB2-9686-C19BB21A7CDA}" dt="2024-12-07T07:38:17.888" v="8151" actId="790"/>
          <ac:spMkLst>
            <pc:docMk/>
            <pc:sldMk cId="3849336080" sldId="257"/>
            <ac:spMk id="14" creationId="{A09609F1-6EA7-6EA9-92EC-AE0AF88F0A9E}"/>
          </ac:spMkLst>
        </pc:spChg>
        <pc:spChg chg="mod">
          <ac:chgData name="Karl Michael Höferl" userId="544d2ce1-0a3b-4706-9dfd-c6d69d0e3c8e" providerId="ADAL" clId="{E771A02B-0AF0-4FB2-9686-C19BB21A7CDA}" dt="2024-12-07T07:38:17.890" v="8152" actId="790"/>
          <ac:spMkLst>
            <pc:docMk/>
            <pc:sldMk cId="3849336080" sldId="257"/>
            <ac:spMk id="16" creationId="{09DA90B5-E494-4AF0-3BA0-1AADFE147CFF}"/>
          </ac:spMkLst>
        </pc:spChg>
        <pc:spChg chg="mod">
          <ac:chgData name="Karl Michael Höferl" userId="544d2ce1-0a3b-4706-9dfd-c6d69d0e3c8e" providerId="ADAL" clId="{E771A02B-0AF0-4FB2-9686-C19BB21A7CDA}" dt="2024-12-07T07:38:17.891" v="8153" actId="790"/>
          <ac:spMkLst>
            <pc:docMk/>
            <pc:sldMk cId="3849336080" sldId="257"/>
            <ac:spMk id="18" creationId="{8A7C6AC3-7594-83B2-4B1C-C50B903A78D6}"/>
          </ac:spMkLst>
        </pc:spChg>
      </pc:sldChg>
      <pc:sldChg chg="modSp mod">
        <pc:chgData name="Karl Michael Höferl" userId="544d2ce1-0a3b-4706-9dfd-c6d69d0e3c8e" providerId="ADAL" clId="{E771A02B-0AF0-4FB2-9686-C19BB21A7CDA}" dt="2024-12-07T07:38:18.318" v="8496" actId="790"/>
        <pc:sldMkLst>
          <pc:docMk/>
          <pc:sldMk cId="1880256294" sldId="262"/>
        </pc:sldMkLst>
        <pc:spChg chg="mod">
          <ac:chgData name="Karl Michael Höferl" userId="544d2ce1-0a3b-4706-9dfd-c6d69d0e3c8e" providerId="ADAL" clId="{E771A02B-0AF0-4FB2-9686-C19BB21A7CDA}" dt="2024-12-07T07:38:18.316" v="8494" actId="790"/>
          <ac:spMkLst>
            <pc:docMk/>
            <pc:sldMk cId="1880256294" sldId="262"/>
            <ac:spMk id="2" creationId="{4E54AB30-3259-5253-4230-6BE6446D5F7A}"/>
          </ac:spMkLst>
        </pc:spChg>
        <pc:spChg chg="mod">
          <ac:chgData name="Karl Michael Höferl" userId="544d2ce1-0a3b-4706-9dfd-c6d69d0e3c8e" providerId="ADAL" clId="{E771A02B-0AF0-4FB2-9686-C19BB21A7CDA}" dt="2024-12-07T07:38:18.318" v="8496" actId="790"/>
          <ac:spMkLst>
            <pc:docMk/>
            <pc:sldMk cId="1880256294" sldId="262"/>
            <ac:spMk id="3" creationId="{22FC0C7C-75A1-88F8-AA2D-A7642B14040E}"/>
          </ac:spMkLst>
        </pc:spChg>
        <pc:spChg chg="mod">
          <ac:chgData name="Karl Michael Höferl" userId="544d2ce1-0a3b-4706-9dfd-c6d69d0e3c8e" providerId="ADAL" clId="{E771A02B-0AF0-4FB2-9686-C19BB21A7CDA}" dt="2024-12-07T07:38:18.315" v="8493" actId="790"/>
          <ac:spMkLst>
            <pc:docMk/>
            <pc:sldMk cId="1880256294" sldId="262"/>
            <ac:spMk id="7" creationId="{B9D89ED8-1B2F-0288-6DBE-8662155665C4}"/>
          </ac:spMkLst>
        </pc:spChg>
        <pc:spChg chg="mod">
          <ac:chgData name="Karl Michael Höferl" userId="544d2ce1-0a3b-4706-9dfd-c6d69d0e3c8e" providerId="ADAL" clId="{E771A02B-0AF0-4FB2-9686-C19BB21A7CDA}" dt="2024-12-07T07:38:18.316" v="8495" actId="790"/>
          <ac:spMkLst>
            <pc:docMk/>
            <pc:sldMk cId="1880256294" sldId="262"/>
            <ac:spMk id="24" creationId="{8400BCA3-1910-D3B9-EE31-7117C7C091B6}"/>
          </ac:spMkLst>
        </pc:spChg>
      </pc:sldChg>
      <pc:sldChg chg="modSp mod">
        <pc:chgData name="Karl Michael Höferl" userId="544d2ce1-0a3b-4706-9dfd-c6d69d0e3c8e" providerId="ADAL" clId="{E771A02B-0AF0-4FB2-9686-C19BB21A7CDA}" dt="2024-12-07T07:38:17.905" v="8160" actId="790"/>
        <pc:sldMkLst>
          <pc:docMk/>
          <pc:sldMk cId="1757287213" sldId="266"/>
        </pc:sldMkLst>
        <pc:spChg chg="mod">
          <ac:chgData name="Karl Michael Höferl" userId="544d2ce1-0a3b-4706-9dfd-c6d69d0e3c8e" providerId="ADAL" clId="{E771A02B-0AF0-4FB2-9686-C19BB21A7CDA}" dt="2024-12-07T07:38:17.905" v="8160" actId="790"/>
          <ac:spMkLst>
            <pc:docMk/>
            <pc:sldMk cId="1757287213" sldId="266"/>
            <ac:spMk id="3" creationId="{6E9498DA-2104-BA75-7CCA-37E4115C921F}"/>
          </ac:spMkLst>
        </pc:spChg>
        <pc:spChg chg="mod">
          <ac:chgData name="Karl Michael Höferl" userId="544d2ce1-0a3b-4706-9dfd-c6d69d0e3c8e" providerId="ADAL" clId="{E771A02B-0AF0-4FB2-9686-C19BB21A7CDA}" dt="2024-12-07T07:38:17.895" v="8156" actId="790"/>
          <ac:spMkLst>
            <pc:docMk/>
            <pc:sldMk cId="1757287213" sldId="266"/>
            <ac:spMk id="6" creationId="{3E11B721-4137-D3F0-C99F-606915B6B6A2}"/>
          </ac:spMkLst>
        </pc:spChg>
        <pc:spChg chg="mod">
          <ac:chgData name="Karl Michael Höferl" userId="544d2ce1-0a3b-4706-9dfd-c6d69d0e3c8e" providerId="ADAL" clId="{E771A02B-0AF0-4FB2-9686-C19BB21A7CDA}" dt="2024-12-07T07:38:17.901" v="8157" actId="790"/>
          <ac:spMkLst>
            <pc:docMk/>
            <pc:sldMk cId="1757287213" sldId="266"/>
            <ac:spMk id="7" creationId="{22F05205-94CF-CB73-BAA0-A3DCC10A28B6}"/>
          </ac:spMkLst>
        </pc:spChg>
        <pc:spChg chg="mod">
          <ac:chgData name="Karl Michael Höferl" userId="544d2ce1-0a3b-4706-9dfd-c6d69d0e3c8e" providerId="ADAL" clId="{E771A02B-0AF0-4FB2-9686-C19BB21A7CDA}" dt="2024-12-07T07:38:17.903" v="8158" actId="790"/>
          <ac:spMkLst>
            <pc:docMk/>
            <pc:sldMk cId="1757287213" sldId="266"/>
            <ac:spMk id="8" creationId="{B7AD9B9B-5761-2739-D118-2B81638CF045}"/>
          </ac:spMkLst>
        </pc:spChg>
        <pc:spChg chg="mod">
          <ac:chgData name="Karl Michael Höferl" userId="544d2ce1-0a3b-4706-9dfd-c6d69d0e3c8e" providerId="ADAL" clId="{E771A02B-0AF0-4FB2-9686-C19BB21A7CDA}" dt="2024-12-07T07:38:17.904" v="8159" actId="790"/>
          <ac:spMkLst>
            <pc:docMk/>
            <pc:sldMk cId="1757287213" sldId="266"/>
            <ac:spMk id="9" creationId="{374B44C8-0ADF-F56E-0498-D68C27F8E869}"/>
          </ac:spMkLst>
        </pc:spChg>
        <pc:spChg chg="mod">
          <ac:chgData name="Karl Michael Höferl" userId="544d2ce1-0a3b-4706-9dfd-c6d69d0e3c8e" providerId="ADAL" clId="{E771A02B-0AF0-4FB2-9686-C19BB21A7CDA}" dt="2024-12-07T07:38:17.894" v="8155" actId="790"/>
          <ac:spMkLst>
            <pc:docMk/>
            <pc:sldMk cId="1757287213" sldId="266"/>
            <ac:spMk id="10" creationId="{5D4C126D-C201-D398-C2B7-B9C5321DB3CD}"/>
          </ac:spMkLst>
        </pc:spChg>
      </pc:sldChg>
      <pc:sldChg chg="del">
        <pc:chgData name="Karl Michael Höferl" userId="544d2ce1-0a3b-4706-9dfd-c6d69d0e3c8e" providerId="ADAL" clId="{E771A02B-0AF0-4FB2-9686-C19BB21A7CDA}" dt="2024-12-04T14:40:41.679" v="53" actId="18676"/>
        <pc:sldMkLst>
          <pc:docMk/>
          <pc:sldMk cId="2704987943" sldId="281"/>
        </pc:sldMkLst>
      </pc:sldChg>
      <pc:sldChg chg="del">
        <pc:chgData name="Karl Michael Höferl" userId="544d2ce1-0a3b-4706-9dfd-c6d69d0e3c8e" providerId="ADAL" clId="{E771A02B-0AF0-4FB2-9686-C19BB21A7CDA}" dt="2024-12-04T14:40:41.679" v="53" actId="18676"/>
        <pc:sldMkLst>
          <pc:docMk/>
          <pc:sldMk cId="3055469499" sldId="299"/>
        </pc:sldMkLst>
      </pc:sldChg>
      <pc:sldChg chg="del">
        <pc:chgData name="Karl Michael Höferl" userId="544d2ce1-0a3b-4706-9dfd-c6d69d0e3c8e" providerId="ADAL" clId="{E771A02B-0AF0-4FB2-9686-C19BB21A7CDA}" dt="2024-12-04T14:40:41.679" v="53" actId="18676"/>
        <pc:sldMkLst>
          <pc:docMk/>
          <pc:sldMk cId="1556042651" sldId="300"/>
        </pc:sldMkLst>
      </pc:sldChg>
      <pc:sldChg chg="modSp mod">
        <pc:chgData name="Karl Michael Höferl" userId="544d2ce1-0a3b-4706-9dfd-c6d69d0e3c8e" providerId="ADAL" clId="{E771A02B-0AF0-4FB2-9686-C19BB21A7CDA}" dt="2024-12-07T07:38:18.297" v="8482" actId="790"/>
        <pc:sldMkLst>
          <pc:docMk/>
          <pc:sldMk cId="1210908376" sldId="305"/>
        </pc:sldMkLst>
        <pc:spChg chg="mod">
          <ac:chgData name="Karl Michael Höferl" userId="544d2ce1-0a3b-4706-9dfd-c6d69d0e3c8e" providerId="ADAL" clId="{E771A02B-0AF0-4FB2-9686-C19BB21A7CDA}" dt="2024-12-07T07:38:18.297" v="8482" actId="790"/>
          <ac:spMkLst>
            <pc:docMk/>
            <pc:sldMk cId="1210908376" sldId="305"/>
            <ac:spMk id="8" creationId="{720BAC2E-C054-1634-FE3B-9391A236DA99}"/>
          </ac:spMkLst>
        </pc:spChg>
      </pc:sldChg>
      <pc:sldChg chg="modSp mod modShow">
        <pc:chgData name="Karl Michael Höferl" userId="544d2ce1-0a3b-4706-9dfd-c6d69d0e3c8e" providerId="ADAL" clId="{E771A02B-0AF0-4FB2-9686-C19BB21A7CDA}" dt="2024-12-07T07:38:18.309" v="8487" actId="790"/>
        <pc:sldMkLst>
          <pc:docMk/>
          <pc:sldMk cId="793676896" sldId="309"/>
        </pc:sldMkLst>
        <pc:spChg chg="mod">
          <ac:chgData name="Karl Michael Höferl" userId="544d2ce1-0a3b-4706-9dfd-c6d69d0e3c8e" providerId="ADAL" clId="{E771A02B-0AF0-4FB2-9686-C19BB21A7CDA}" dt="2024-12-07T07:38:18.298" v="8483" actId="790"/>
          <ac:spMkLst>
            <pc:docMk/>
            <pc:sldMk cId="793676896" sldId="309"/>
            <ac:spMk id="2" creationId="{2C2D906F-6948-6104-17B8-FECEABE3062E}"/>
          </ac:spMkLst>
        </pc:spChg>
        <pc:spChg chg="mod">
          <ac:chgData name="Karl Michael Höferl" userId="544d2ce1-0a3b-4706-9dfd-c6d69d0e3c8e" providerId="ADAL" clId="{E771A02B-0AF0-4FB2-9686-C19BB21A7CDA}" dt="2024-12-07T07:38:18.299" v="8484" actId="790"/>
          <ac:spMkLst>
            <pc:docMk/>
            <pc:sldMk cId="793676896" sldId="309"/>
            <ac:spMk id="3" creationId="{6A085F34-3923-4C91-4EEA-361AEEA1BF42}"/>
          </ac:spMkLst>
        </pc:spChg>
        <pc:spChg chg="mod">
          <ac:chgData name="Karl Michael Höferl" userId="544d2ce1-0a3b-4706-9dfd-c6d69d0e3c8e" providerId="ADAL" clId="{E771A02B-0AF0-4FB2-9686-C19BB21A7CDA}" dt="2024-12-07T07:38:18.308" v="8486" actId="790"/>
          <ac:spMkLst>
            <pc:docMk/>
            <pc:sldMk cId="793676896" sldId="309"/>
            <ac:spMk id="6" creationId="{02FBE44D-5970-AF67-D5CE-62ED00F0CD69}"/>
          </ac:spMkLst>
        </pc:spChg>
        <pc:spChg chg="mod">
          <ac:chgData name="Karl Michael Höferl" userId="544d2ce1-0a3b-4706-9dfd-c6d69d0e3c8e" providerId="ADAL" clId="{E771A02B-0AF0-4FB2-9686-C19BB21A7CDA}" dt="2024-12-07T07:38:18.309" v="8487" actId="790"/>
          <ac:spMkLst>
            <pc:docMk/>
            <pc:sldMk cId="793676896" sldId="309"/>
            <ac:spMk id="7" creationId="{0F32219C-86E4-E177-10BC-9E1E6E03D9A0}"/>
          </ac:spMkLst>
        </pc:spChg>
        <pc:spChg chg="mod">
          <ac:chgData name="Karl Michael Höferl" userId="544d2ce1-0a3b-4706-9dfd-c6d69d0e3c8e" providerId="ADAL" clId="{E771A02B-0AF0-4FB2-9686-C19BB21A7CDA}" dt="2024-12-07T07:38:18.307" v="8485" actId="790"/>
          <ac:spMkLst>
            <pc:docMk/>
            <pc:sldMk cId="793676896" sldId="309"/>
            <ac:spMk id="8" creationId="{D601006A-C499-D90F-4171-C4BB0058CAEF}"/>
          </ac:spMkLst>
        </pc:spChg>
      </pc:sldChg>
      <pc:sldChg chg="modSp mod">
        <pc:chgData name="Karl Michael Höferl" userId="544d2ce1-0a3b-4706-9dfd-c6d69d0e3c8e" providerId="ADAL" clId="{E771A02B-0AF0-4FB2-9686-C19BB21A7CDA}" dt="2024-12-07T07:38:17.912" v="8165" actId="790"/>
        <pc:sldMkLst>
          <pc:docMk/>
          <pc:sldMk cId="1876126748" sldId="313"/>
        </pc:sldMkLst>
        <pc:spChg chg="mod">
          <ac:chgData name="Karl Michael Höferl" userId="544d2ce1-0a3b-4706-9dfd-c6d69d0e3c8e" providerId="ADAL" clId="{E771A02B-0AF0-4FB2-9686-C19BB21A7CDA}" dt="2024-12-07T07:38:17.906" v="8161" actId="790"/>
          <ac:spMkLst>
            <pc:docMk/>
            <pc:sldMk cId="1876126748" sldId="313"/>
            <ac:spMk id="2" creationId="{CF95E1A4-BC97-48AF-42DD-287B9E263FE9}"/>
          </ac:spMkLst>
        </pc:spChg>
        <pc:spChg chg="mod">
          <ac:chgData name="Karl Michael Höferl" userId="544d2ce1-0a3b-4706-9dfd-c6d69d0e3c8e" providerId="ADAL" clId="{E771A02B-0AF0-4FB2-9686-C19BB21A7CDA}" dt="2024-12-07T07:38:17.907" v="8162" actId="790"/>
          <ac:spMkLst>
            <pc:docMk/>
            <pc:sldMk cId="1876126748" sldId="313"/>
            <ac:spMk id="3" creationId="{0F8530A8-6163-6CCE-EF24-26CB60674C36}"/>
          </ac:spMkLst>
        </pc:spChg>
        <pc:spChg chg="mod">
          <ac:chgData name="Karl Michael Höferl" userId="544d2ce1-0a3b-4706-9dfd-c6d69d0e3c8e" providerId="ADAL" clId="{E771A02B-0AF0-4FB2-9686-C19BB21A7CDA}" dt="2024-12-07T07:38:17.909" v="8163" actId="790"/>
          <ac:spMkLst>
            <pc:docMk/>
            <pc:sldMk cId="1876126748" sldId="313"/>
            <ac:spMk id="5" creationId="{2D4B60EA-220E-09D1-2A51-B05CF07B856A}"/>
          </ac:spMkLst>
        </pc:spChg>
        <pc:spChg chg="mod">
          <ac:chgData name="Karl Michael Höferl" userId="544d2ce1-0a3b-4706-9dfd-c6d69d0e3c8e" providerId="ADAL" clId="{E771A02B-0AF0-4FB2-9686-C19BB21A7CDA}" dt="2024-12-07T07:38:17.910" v="8164" actId="790"/>
          <ac:spMkLst>
            <pc:docMk/>
            <pc:sldMk cId="1876126748" sldId="313"/>
            <ac:spMk id="6" creationId="{083F36FA-0B91-385B-19C8-DC165428C29E}"/>
          </ac:spMkLst>
        </pc:spChg>
        <pc:spChg chg="mod">
          <ac:chgData name="Karl Michael Höferl" userId="544d2ce1-0a3b-4706-9dfd-c6d69d0e3c8e" providerId="ADAL" clId="{E771A02B-0AF0-4FB2-9686-C19BB21A7CDA}" dt="2024-12-07T07:38:17.912" v="8165" actId="790"/>
          <ac:spMkLst>
            <pc:docMk/>
            <pc:sldMk cId="1876126748" sldId="313"/>
            <ac:spMk id="7" creationId="{A9DB36DF-FEBB-59C7-ED8C-6B68F6EB31E5}"/>
          </ac:spMkLst>
        </pc:spChg>
      </pc:sldChg>
      <pc:sldChg chg="modSp mod modShow">
        <pc:chgData name="Karl Michael Höferl" userId="544d2ce1-0a3b-4706-9dfd-c6d69d0e3c8e" providerId="ADAL" clId="{E771A02B-0AF0-4FB2-9686-C19BB21A7CDA}" dt="2024-12-07T07:38:18.314" v="8492" actId="790"/>
        <pc:sldMkLst>
          <pc:docMk/>
          <pc:sldMk cId="1721776883" sldId="318"/>
        </pc:sldMkLst>
        <pc:spChg chg="mod">
          <ac:chgData name="Karl Michael Höferl" userId="544d2ce1-0a3b-4706-9dfd-c6d69d0e3c8e" providerId="ADAL" clId="{E771A02B-0AF0-4FB2-9686-C19BB21A7CDA}" dt="2024-12-07T07:38:18.310" v="8488" actId="790"/>
          <ac:spMkLst>
            <pc:docMk/>
            <pc:sldMk cId="1721776883" sldId="318"/>
            <ac:spMk id="2" creationId="{EFDF92A6-D54A-B8AC-05DF-C2C7EF0FC2A5}"/>
          </ac:spMkLst>
        </pc:spChg>
        <pc:spChg chg="mod">
          <ac:chgData name="Karl Michael Höferl" userId="544d2ce1-0a3b-4706-9dfd-c6d69d0e3c8e" providerId="ADAL" clId="{E771A02B-0AF0-4FB2-9686-C19BB21A7CDA}" dt="2024-12-07T07:38:18.311" v="8489" actId="790"/>
          <ac:spMkLst>
            <pc:docMk/>
            <pc:sldMk cId="1721776883" sldId="318"/>
            <ac:spMk id="3" creationId="{9CA1275A-C036-0F42-71BF-3E9B446354BB}"/>
          </ac:spMkLst>
        </pc:spChg>
        <pc:spChg chg="mod">
          <ac:chgData name="Karl Michael Höferl" userId="544d2ce1-0a3b-4706-9dfd-c6d69d0e3c8e" providerId="ADAL" clId="{E771A02B-0AF0-4FB2-9686-C19BB21A7CDA}" dt="2024-12-07T07:38:18.312" v="8490" actId="790"/>
          <ac:spMkLst>
            <pc:docMk/>
            <pc:sldMk cId="1721776883" sldId="318"/>
            <ac:spMk id="4" creationId="{14B83B49-1F69-90B2-908A-318899856ACF}"/>
          </ac:spMkLst>
        </pc:spChg>
        <pc:spChg chg="mod">
          <ac:chgData name="Karl Michael Höferl" userId="544d2ce1-0a3b-4706-9dfd-c6d69d0e3c8e" providerId="ADAL" clId="{E771A02B-0AF0-4FB2-9686-C19BB21A7CDA}" dt="2024-12-07T07:38:18.313" v="8491" actId="790"/>
          <ac:spMkLst>
            <pc:docMk/>
            <pc:sldMk cId="1721776883" sldId="318"/>
            <ac:spMk id="5" creationId="{A44D1751-E744-5B7C-1E92-203401859562}"/>
          </ac:spMkLst>
        </pc:spChg>
        <pc:spChg chg="mod">
          <ac:chgData name="Karl Michael Höferl" userId="544d2ce1-0a3b-4706-9dfd-c6d69d0e3c8e" providerId="ADAL" clId="{E771A02B-0AF0-4FB2-9686-C19BB21A7CDA}" dt="2024-12-07T07:38:18.314" v="8492" actId="790"/>
          <ac:spMkLst>
            <pc:docMk/>
            <pc:sldMk cId="1721776883" sldId="318"/>
            <ac:spMk id="6" creationId="{07ABAFF8-5952-1899-18B0-34C5318C0120}"/>
          </ac:spMkLst>
        </pc:spChg>
        <pc:picChg chg="mod">
          <ac:chgData name="Karl Michael Höferl" userId="544d2ce1-0a3b-4706-9dfd-c6d69d0e3c8e" providerId="ADAL" clId="{E771A02B-0AF0-4FB2-9686-C19BB21A7CDA}" dt="2024-12-06T20:38:34.562" v="7445" actId="14826"/>
          <ac:picMkLst>
            <pc:docMk/>
            <pc:sldMk cId="1721776883" sldId="318"/>
            <ac:picMk id="8" creationId="{23A163D7-F074-CED0-ABDA-C088E393EBCC}"/>
          </ac:picMkLst>
        </pc:picChg>
      </pc:sldChg>
      <pc:sldChg chg="del">
        <pc:chgData name="Karl Michael Höferl" userId="544d2ce1-0a3b-4706-9dfd-c6d69d0e3c8e" providerId="ADAL" clId="{E771A02B-0AF0-4FB2-9686-C19BB21A7CDA}" dt="2024-12-04T14:40:34.534" v="51" actId="18676"/>
        <pc:sldMkLst>
          <pc:docMk/>
          <pc:sldMk cId="2158163880" sldId="585"/>
        </pc:sldMkLst>
      </pc:sldChg>
      <pc:sldChg chg="del">
        <pc:chgData name="Karl Michael Höferl" userId="544d2ce1-0a3b-4706-9dfd-c6d69d0e3c8e" providerId="ADAL" clId="{E771A02B-0AF0-4FB2-9686-C19BB21A7CDA}" dt="2024-12-04T14:40:29.449" v="50" actId="47"/>
        <pc:sldMkLst>
          <pc:docMk/>
          <pc:sldMk cId="993227424" sldId="664"/>
        </pc:sldMkLst>
      </pc:sldChg>
      <pc:sldChg chg="modSp mod">
        <pc:chgData name="Karl Michael Höferl" userId="544d2ce1-0a3b-4706-9dfd-c6d69d0e3c8e" providerId="ADAL" clId="{E771A02B-0AF0-4FB2-9686-C19BB21A7CDA}" dt="2024-12-07T07:38:17.920" v="8172" actId="790"/>
        <pc:sldMkLst>
          <pc:docMk/>
          <pc:sldMk cId="3513970796" sldId="667"/>
        </pc:sldMkLst>
        <pc:spChg chg="mod">
          <ac:chgData name="Karl Michael Höferl" userId="544d2ce1-0a3b-4706-9dfd-c6d69d0e3c8e" providerId="ADAL" clId="{E771A02B-0AF0-4FB2-9686-C19BB21A7CDA}" dt="2024-12-07T07:38:17.919" v="8171" actId="790"/>
          <ac:spMkLst>
            <pc:docMk/>
            <pc:sldMk cId="3513970796" sldId="667"/>
            <ac:spMk id="2" creationId="{C997D1EF-4392-2959-9901-0BC510B77BEF}"/>
          </ac:spMkLst>
        </pc:spChg>
        <pc:spChg chg="mod">
          <ac:chgData name="Karl Michael Höferl" userId="544d2ce1-0a3b-4706-9dfd-c6d69d0e3c8e" providerId="ADAL" clId="{E771A02B-0AF0-4FB2-9686-C19BB21A7CDA}" dt="2024-12-07T07:38:17.920" v="8172" actId="790"/>
          <ac:spMkLst>
            <pc:docMk/>
            <pc:sldMk cId="3513970796" sldId="667"/>
            <ac:spMk id="6" creationId="{3C494305-6E21-9A94-AC3B-17EA2452C99D}"/>
          </ac:spMkLst>
        </pc:spChg>
        <pc:spChg chg="mod">
          <ac:chgData name="Karl Michael Höferl" userId="544d2ce1-0a3b-4706-9dfd-c6d69d0e3c8e" providerId="ADAL" clId="{E771A02B-0AF0-4FB2-9686-C19BB21A7CDA}" dt="2024-12-07T07:38:17.918" v="8170" actId="790"/>
          <ac:spMkLst>
            <pc:docMk/>
            <pc:sldMk cId="3513970796" sldId="667"/>
            <ac:spMk id="7" creationId="{1C71BE61-9295-1BC4-F364-04C4A0F80B59}"/>
          </ac:spMkLst>
        </pc:spChg>
      </pc:sldChg>
      <pc:sldChg chg="del">
        <pc:chgData name="Karl Michael Höferl" userId="544d2ce1-0a3b-4706-9dfd-c6d69d0e3c8e" providerId="ADAL" clId="{E771A02B-0AF0-4FB2-9686-C19BB21A7CDA}" dt="2024-12-04T14:40:29.449" v="50" actId="47"/>
        <pc:sldMkLst>
          <pc:docMk/>
          <pc:sldMk cId="210908920" sldId="668"/>
        </pc:sldMkLst>
      </pc:sldChg>
      <pc:sldChg chg="addSp delSp modSp new mod">
        <pc:chgData name="Karl Michael Höferl" userId="544d2ce1-0a3b-4706-9dfd-c6d69d0e3c8e" providerId="ADAL" clId="{E771A02B-0AF0-4FB2-9686-C19BB21A7CDA}" dt="2024-12-07T07:38:17.917" v="8169" actId="790"/>
        <pc:sldMkLst>
          <pc:docMk/>
          <pc:sldMk cId="2488936496" sldId="668"/>
        </pc:sldMkLst>
        <pc:spChg chg="mod">
          <ac:chgData name="Karl Michael Höferl" userId="544d2ce1-0a3b-4706-9dfd-c6d69d0e3c8e" providerId="ADAL" clId="{E771A02B-0AF0-4FB2-9686-C19BB21A7CDA}" dt="2024-12-07T07:38:17.913" v="8166" actId="790"/>
          <ac:spMkLst>
            <pc:docMk/>
            <pc:sldMk cId="2488936496" sldId="668"/>
            <ac:spMk id="2" creationId="{76EEF0C2-369E-1C28-F4AD-BB423AE7DD92}"/>
          </ac:spMkLst>
        </pc:spChg>
        <pc:spChg chg="mod">
          <ac:chgData name="Karl Michael Höferl" userId="544d2ce1-0a3b-4706-9dfd-c6d69d0e3c8e" providerId="ADAL" clId="{E771A02B-0AF0-4FB2-9686-C19BB21A7CDA}" dt="2024-12-07T07:38:17.914" v="8167" actId="790"/>
          <ac:spMkLst>
            <pc:docMk/>
            <pc:sldMk cId="2488936496" sldId="668"/>
            <ac:spMk id="3" creationId="{8A8DDBD4-C95B-C5F5-4FF7-A9F8AFCE6393}"/>
          </ac:spMkLst>
        </pc:spChg>
        <pc:spChg chg="del">
          <ac:chgData name="Karl Michael Höferl" userId="544d2ce1-0a3b-4706-9dfd-c6d69d0e3c8e" providerId="ADAL" clId="{E771A02B-0AF0-4FB2-9686-C19BB21A7CDA}" dt="2024-12-04T14:41:28.857" v="88"/>
          <ac:spMkLst>
            <pc:docMk/>
            <pc:sldMk cId="2488936496" sldId="668"/>
            <ac:spMk id="4" creationId="{C8E16DBA-2E01-2638-F5B8-B29A516AFAB4}"/>
          </ac:spMkLst>
        </pc:spChg>
        <pc:spChg chg="mod">
          <ac:chgData name="Karl Michael Höferl" userId="544d2ce1-0a3b-4706-9dfd-c6d69d0e3c8e" providerId="ADAL" clId="{E771A02B-0AF0-4FB2-9686-C19BB21A7CDA}" dt="2024-12-07T07:38:17.916" v="8168" actId="790"/>
          <ac:spMkLst>
            <pc:docMk/>
            <pc:sldMk cId="2488936496" sldId="668"/>
            <ac:spMk id="5" creationId="{D0C2DF56-6F90-71DE-E974-34AC8650123B}"/>
          </ac:spMkLst>
        </pc:spChg>
        <pc:spChg chg="mod">
          <ac:chgData name="Karl Michael Höferl" userId="544d2ce1-0a3b-4706-9dfd-c6d69d0e3c8e" providerId="ADAL" clId="{E771A02B-0AF0-4FB2-9686-C19BB21A7CDA}" dt="2024-12-07T07:38:17.917" v="8169" actId="790"/>
          <ac:spMkLst>
            <pc:docMk/>
            <pc:sldMk cId="2488936496" sldId="668"/>
            <ac:spMk id="6" creationId="{38BA28FA-AA77-5945-2AF4-3EF22548308E}"/>
          </ac:spMkLst>
        </pc:spChg>
        <pc:graphicFrameChg chg="add mod modGraphic">
          <ac:chgData name="Karl Michael Höferl" userId="544d2ce1-0a3b-4706-9dfd-c6d69d0e3c8e" providerId="ADAL" clId="{E771A02B-0AF0-4FB2-9686-C19BB21A7CDA}" dt="2024-12-04T14:46:48.863" v="196" actId="122"/>
          <ac:graphicFrameMkLst>
            <pc:docMk/>
            <pc:sldMk cId="2488936496" sldId="668"/>
            <ac:graphicFrameMk id="7" creationId="{92681D73-6F5F-546B-3E59-2924BB3452C7}"/>
          </ac:graphicFrameMkLst>
        </pc:graphicFrameChg>
      </pc:sldChg>
      <pc:sldChg chg="addSp delSp modSp new del mod modClrScheme chgLayout">
        <pc:chgData name="Karl Michael Höferl" userId="544d2ce1-0a3b-4706-9dfd-c6d69d0e3c8e" providerId="ADAL" clId="{E771A02B-0AF0-4FB2-9686-C19BB21A7CDA}" dt="2024-12-04T14:52:26.317" v="221" actId="47"/>
        <pc:sldMkLst>
          <pc:docMk/>
          <pc:sldMk cId="1914632157" sldId="669"/>
        </pc:sldMkLst>
        <pc:spChg chg="del mod ord">
          <ac:chgData name="Karl Michael Höferl" userId="544d2ce1-0a3b-4706-9dfd-c6d69d0e3c8e" providerId="ADAL" clId="{E771A02B-0AF0-4FB2-9686-C19BB21A7CDA}" dt="2024-12-04T14:52:19.869" v="219" actId="700"/>
          <ac:spMkLst>
            <pc:docMk/>
            <pc:sldMk cId="1914632157" sldId="669"/>
            <ac:spMk id="2" creationId="{12DA067B-A0E8-524B-35BE-D8FF7061AE50}"/>
          </ac:spMkLst>
        </pc:spChg>
        <pc:spChg chg="add mod ord">
          <ac:chgData name="Karl Michael Höferl" userId="544d2ce1-0a3b-4706-9dfd-c6d69d0e3c8e" providerId="ADAL" clId="{E771A02B-0AF0-4FB2-9686-C19BB21A7CDA}" dt="2024-12-04T14:52:19.869" v="219" actId="700"/>
          <ac:spMkLst>
            <pc:docMk/>
            <pc:sldMk cId="1914632157" sldId="669"/>
            <ac:spMk id="3" creationId="{16BAB6ED-70D4-FB3A-0A3C-DD83FDA8C772}"/>
          </ac:spMkLst>
        </pc:spChg>
        <pc:spChg chg="add mod ord">
          <ac:chgData name="Karl Michael Höferl" userId="544d2ce1-0a3b-4706-9dfd-c6d69d0e3c8e" providerId="ADAL" clId="{E771A02B-0AF0-4FB2-9686-C19BB21A7CDA}" dt="2024-12-04T14:52:19.869" v="219" actId="700"/>
          <ac:spMkLst>
            <pc:docMk/>
            <pc:sldMk cId="1914632157" sldId="669"/>
            <ac:spMk id="4" creationId="{59D5C868-516E-1E74-5478-9F7217A3303D}"/>
          </ac:spMkLst>
        </pc:spChg>
      </pc:sldChg>
      <pc:sldChg chg="del">
        <pc:chgData name="Karl Michael Höferl" userId="544d2ce1-0a3b-4706-9dfd-c6d69d0e3c8e" providerId="ADAL" clId="{E771A02B-0AF0-4FB2-9686-C19BB21A7CDA}" dt="2024-12-04T14:40:29.449" v="50" actId="47"/>
        <pc:sldMkLst>
          <pc:docMk/>
          <pc:sldMk cId="3126250297" sldId="669"/>
        </pc:sldMkLst>
      </pc:sldChg>
      <pc:sldChg chg="addSp delSp modSp add mod modNotesTx">
        <pc:chgData name="Karl Michael Höferl" userId="544d2ce1-0a3b-4706-9dfd-c6d69d0e3c8e" providerId="ADAL" clId="{E771A02B-0AF0-4FB2-9686-C19BB21A7CDA}" dt="2024-12-07T07:38:17.929" v="8181" actId="790"/>
        <pc:sldMkLst>
          <pc:docMk/>
          <pc:sldMk cId="2091585296" sldId="670"/>
        </pc:sldMkLst>
        <pc:spChg chg="mod">
          <ac:chgData name="Karl Michael Höferl" userId="544d2ce1-0a3b-4706-9dfd-c6d69d0e3c8e" providerId="ADAL" clId="{E771A02B-0AF0-4FB2-9686-C19BB21A7CDA}" dt="2024-12-07T07:38:17.925" v="8178" actId="790"/>
          <ac:spMkLst>
            <pc:docMk/>
            <pc:sldMk cId="2091585296" sldId="670"/>
            <ac:spMk id="2" creationId="{2C2D906F-6948-6104-17B8-FECEABE3062E}"/>
          </ac:spMkLst>
        </pc:spChg>
        <pc:spChg chg="mod">
          <ac:chgData name="Karl Michael Höferl" userId="544d2ce1-0a3b-4706-9dfd-c6d69d0e3c8e" providerId="ADAL" clId="{E771A02B-0AF0-4FB2-9686-C19BB21A7CDA}" dt="2024-12-07T07:38:17.927" v="8179" actId="790"/>
          <ac:spMkLst>
            <pc:docMk/>
            <pc:sldMk cId="2091585296" sldId="670"/>
            <ac:spMk id="3" creationId="{6A085F34-3923-4C91-4EEA-361AEEA1BF42}"/>
          </ac:spMkLst>
        </pc:spChg>
        <pc:spChg chg="mod">
          <ac:chgData name="Karl Michael Höferl" userId="544d2ce1-0a3b-4706-9dfd-c6d69d0e3c8e" providerId="ADAL" clId="{E771A02B-0AF0-4FB2-9686-C19BB21A7CDA}" dt="2024-12-07T07:38:17.928" v="8180" actId="790"/>
          <ac:spMkLst>
            <pc:docMk/>
            <pc:sldMk cId="2091585296" sldId="670"/>
            <ac:spMk id="6" creationId="{02FBE44D-5970-AF67-D5CE-62ED00F0CD69}"/>
          </ac:spMkLst>
        </pc:spChg>
        <pc:spChg chg="mod">
          <ac:chgData name="Karl Michael Höferl" userId="544d2ce1-0a3b-4706-9dfd-c6d69d0e3c8e" providerId="ADAL" clId="{E771A02B-0AF0-4FB2-9686-C19BB21A7CDA}" dt="2024-12-07T07:38:17.929" v="8181" actId="790"/>
          <ac:spMkLst>
            <pc:docMk/>
            <pc:sldMk cId="2091585296" sldId="670"/>
            <ac:spMk id="7" creationId="{0F32219C-86E4-E177-10BC-9E1E6E03D9A0}"/>
          </ac:spMkLst>
        </pc:spChg>
        <pc:spChg chg="del">
          <ac:chgData name="Karl Michael Höferl" userId="544d2ce1-0a3b-4706-9dfd-c6d69d0e3c8e" providerId="ADAL" clId="{E771A02B-0AF0-4FB2-9686-C19BB21A7CDA}" dt="2024-12-04T14:53:48.548" v="255" actId="478"/>
          <ac:spMkLst>
            <pc:docMk/>
            <pc:sldMk cId="2091585296" sldId="670"/>
            <ac:spMk id="8" creationId="{D601006A-C499-D90F-4171-C4BB0058CAEF}"/>
          </ac:spMkLst>
        </pc:spChg>
        <pc:spChg chg="add del mod">
          <ac:chgData name="Karl Michael Höferl" userId="544d2ce1-0a3b-4706-9dfd-c6d69d0e3c8e" providerId="ADAL" clId="{E771A02B-0AF0-4FB2-9686-C19BB21A7CDA}" dt="2024-12-04T14:53:51.653" v="256" actId="478"/>
          <ac:spMkLst>
            <pc:docMk/>
            <pc:sldMk cId="2091585296" sldId="670"/>
            <ac:spMk id="10" creationId="{EB3DA24E-DA1B-28C2-B808-2C00248F17BB}"/>
          </ac:spMkLst>
        </pc:spChg>
        <pc:picChg chg="add mod">
          <ac:chgData name="Karl Michael Höferl" userId="544d2ce1-0a3b-4706-9dfd-c6d69d0e3c8e" providerId="ADAL" clId="{E771A02B-0AF0-4FB2-9686-C19BB21A7CDA}" dt="2024-12-04T14:53:30.302" v="253" actId="14100"/>
          <ac:picMkLst>
            <pc:docMk/>
            <pc:sldMk cId="2091585296" sldId="670"/>
            <ac:picMk id="5" creationId="{4960FA11-34C7-B6DE-7DE3-1EFF209F0771}"/>
          </ac:picMkLst>
        </pc:picChg>
      </pc:sldChg>
      <pc:sldChg chg="del">
        <pc:chgData name="Karl Michael Höferl" userId="544d2ce1-0a3b-4706-9dfd-c6d69d0e3c8e" providerId="ADAL" clId="{E771A02B-0AF0-4FB2-9686-C19BB21A7CDA}" dt="2024-12-04T14:40:29.449" v="50" actId="47"/>
        <pc:sldMkLst>
          <pc:docMk/>
          <pc:sldMk cId="4008952001" sldId="670"/>
        </pc:sldMkLst>
      </pc:sldChg>
      <pc:sldChg chg="del">
        <pc:chgData name="Karl Michael Höferl" userId="544d2ce1-0a3b-4706-9dfd-c6d69d0e3c8e" providerId="ADAL" clId="{E771A02B-0AF0-4FB2-9686-C19BB21A7CDA}" dt="2024-12-04T14:40:29.449" v="50" actId="47"/>
        <pc:sldMkLst>
          <pc:docMk/>
          <pc:sldMk cId="1856750786" sldId="671"/>
        </pc:sldMkLst>
      </pc:sldChg>
      <pc:sldChg chg="addSp delSp modSp new mod chgLayout">
        <pc:chgData name="Karl Michael Höferl" userId="544d2ce1-0a3b-4706-9dfd-c6d69d0e3c8e" providerId="ADAL" clId="{E771A02B-0AF0-4FB2-9686-C19BB21A7CDA}" dt="2024-12-07T07:38:17.945" v="8193" actId="790"/>
        <pc:sldMkLst>
          <pc:docMk/>
          <pc:sldMk cId="1896303271" sldId="671"/>
        </pc:sldMkLst>
        <pc:spChg chg="mod ord">
          <ac:chgData name="Karl Michael Höferl" userId="544d2ce1-0a3b-4706-9dfd-c6d69d0e3c8e" providerId="ADAL" clId="{E771A02B-0AF0-4FB2-9686-C19BB21A7CDA}" dt="2024-12-07T07:38:17.938" v="8189" actId="790"/>
          <ac:spMkLst>
            <pc:docMk/>
            <pc:sldMk cId="1896303271" sldId="671"/>
            <ac:spMk id="2" creationId="{D950894E-F3BB-B88D-107B-960839D7E152}"/>
          </ac:spMkLst>
        </pc:spChg>
        <pc:spChg chg="mod ord">
          <ac:chgData name="Karl Michael Höferl" userId="544d2ce1-0a3b-4706-9dfd-c6d69d0e3c8e" providerId="ADAL" clId="{E771A02B-0AF0-4FB2-9686-C19BB21A7CDA}" dt="2024-12-07T07:38:17.939" v="8190" actId="790"/>
          <ac:spMkLst>
            <pc:docMk/>
            <pc:sldMk cId="1896303271" sldId="671"/>
            <ac:spMk id="3" creationId="{4EEBA8F9-3926-49FF-E359-55A256C75E8B}"/>
          </ac:spMkLst>
        </pc:spChg>
        <pc:spChg chg="del">
          <ac:chgData name="Karl Michael Höferl" userId="544d2ce1-0a3b-4706-9dfd-c6d69d0e3c8e" providerId="ADAL" clId="{E771A02B-0AF0-4FB2-9686-C19BB21A7CDA}" dt="2024-12-04T14:58:28.042" v="293" actId="22"/>
          <ac:spMkLst>
            <pc:docMk/>
            <pc:sldMk cId="1896303271" sldId="671"/>
            <ac:spMk id="4" creationId="{B5F94B48-C3B3-6640-4456-0E13CEDA7DA9}"/>
          </ac:spMkLst>
        </pc:spChg>
        <pc:spChg chg="mod ord">
          <ac:chgData name="Karl Michael Höferl" userId="544d2ce1-0a3b-4706-9dfd-c6d69d0e3c8e" providerId="ADAL" clId="{E771A02B-0AF0-4FB2-9686-C19BB21A7CDA}" dt="2024-12-07T07:38:17.940" v="8191" actId="790"/>
          <ac:spMkLst>
            <pc:docMk/>
            <pc:sldMk cId="1896303271" sldId="671"/>
            <ac:spMk id="5" creationId="{E84D6B8B-ECA3-D6B4-A71A-EB8AD268385D}"/>
          </ac:spMkLst>
        </pc:spChg>
        <pc:spChg chg="mod ord">
          <ac:chgData name="Karl Michael Höferl" userId="544d2ce1-0a3b-4706-9dfd-c6d69d0e3c8e" providerId="ADAL" clId="{E771A02B-0AF0-4FB2-9686-C19BB21A7CDA}" dt="2024-12-07T07:38:17.941" v="8192" actId="790"/>
          <ac:spMkLst>
            <pc:docMk/>
            <pc:sldMk cId="1896303271" sldId="671"/>
            <ac:spMk id="6" creationId="{BA40F64E-E655-0081-7454-29C50AC77FD1}"/>
          </ac:spMkLst>
        </pc:spChg>
        <pc:spChg chg="add mod">
          <ac:chgData name="Karl Michael Höferl" userId="544d2ce1-0a3b-4706-9dfd-c6d69d0e3c8e" providerId="ADAL" clId="{E771A02B-0AF0-4FB2-9686-C19BB21A7CDA}" dt="2024-12-07T07:38:17.945" v="8193" actId="790"/>
          <ac:spMkLst>
            <pc:docMk/>
            <pc:sldMk cId="1896303271" sldId="671"/>
            <ac:spMk id="10" creationId="{A763F76B-A7CB-EEBD-37FC-B013FBCC1832}"/>
          </ac:spMkLst>
        </pc:spChg>
        <pc:picChg chg="add del mod ord">
          <ac:chgData name="Karl Michael Höferl" userId="544d2ce1-0a3b-4706-9dfd-c6d69d0e3c8e" providerId="ADAL" clId="{E771A02B-0AF0-4FB2-9686-C19BB21A7CDA}" dt="2024-12-04T14:59:44.576" v="342" actId="21"/>
          <ac:picMkLst>
            <pc:docMk/>
            <pc:sldMk cId="1896303271" sldId="671"/>
            <ac:picMk id="8" creationId="{B18829BB-12AF-9A21-622B-F96A7167FEC1}"/>
          </ac:picMkLst>
        </pc:picChg>
        <pc:picChg chg="add mod">
          <ac:chgData name="Karl Michael Höferl" userId="544d2ce1-0a3b-4706-9dfd-c6d69d0e3c8e" providerId="ADAL" clId="{E771A02B-0AF0-4FB2-9686-C19BB21A7CDA}" dt="2024-12-04T14:59:50.279" v="344" actId="1076"/>
          <ac:picMkLst>
            <pc:docMk/>
            <pc:sldMk cId="1896303271" sldId="671"/>
            <ac:picMk id="11" creationId="{B18829BB-12AF-9A21-622B-F96A7167FEC1}"/>
          </ac:picMkLst>
        </pc:picChg>
      </pc:sldChg>
      <pc:sldChg chg="addSp modSp new mod ord">
        <pc:chgData name="Karl Michael Höferl" userId="544d2ce1-0a3b-4706-9dfd-c6d69d0e3c8e" providerId="ADAL" clId="{E771A02B-0AF0-4FB2-9686-C19BB21A7CDA}" dt="2024-12-07T07:38:17.951" v="8198" actId="790"/>
        <pc:sldMkLst>
          <pc:docMk/>
          <pc:sldMk cId="2352846250" sldId="672"/>
        </pc:sldMkLst>
        <pc:spChg chg="mod">
          <ac:chgData name="Karl Michael Höferl" userId="544d2ce1-0a3b-4706-9dfd-c6d69d0e3c8e" providerId="ADAL" clId="{E771A02B-0AF0-4FB2-9686-C19BB21A7CDA}" dt="2024-12-07T07:38:17.946" v="8194" actId="790"/>
          <ac:spMkLst>
            <pc:docMk/>
            <pc:sldMk cId="2352846250" sldId="672"/>
            <ac:spMk id="2" creationId="{D2E0F476-7823-D5B1-750B-0513D5B36832}"/>
          </ac:spMkLst>
        </pc:spChg>
        <pc:spChg chg="mod">
          <ac:chgData name="Karl Michael Höferl" userId="544d2ce1-0a3b-4706-9dfd-c6d69d0e3c8e" providerId="ADAL" clId="{E771A02B-0AF0-4FB2-9686-C19BB21A7CDA}" dt="2024-12-07T07:38:17.947" v="8195" actId="790"/>
          <ac:spMkLst>
            <pc:docMk/>
            <pc:sldMk cId="2352846250" sldId="672"/>
            <ac:spMk id="3" creationId="{17E29837-FBDD-1E65-2321-D41666FFB259}"/>
          </ac:spMkLst>
        </pc:spChg>
        <pc:spChg chg="mod">
          <ac:chgData name="Karl Michael Höferl" userId="544d2ce1-0a3b-4706-9dfd-c6d69d0e3c8e" providerId="ADAL" clId="{E771A02B-0AF0-4FB2-9686-C19BB21A7CDA}" dt="2024-12-07T07:38:17.949" v="8196" actId="790"/>
          <ac:spMkLst>
            <pc:docMk/>
            <pc:sldMk cId="2352846250" sldId="672"/>
            <ac:spMk id="4" creationId="{12E622A6-63CA-DF44-5624-035A37F3CF85}"/>
          </ac:spMkLst>
        </pc:spChg>
        <pc:spChg chg="mod">
          <ac:chgData name="Karl Michael Höferl" userId="544d2ce1-0a3b-4706-9dfd-c6d69d0e3c8e" providerId="ADAL" clId="{E771A02B-0AF0-4FB2-9686-C19BB21A7CDA}" dt="2024-12-07T07:38:17.950" v="8197" actId="790"/>
          <ac:spMkLst>
            <pc:docMk/>
            <pc:sldMk cId="2352846250" sldId="672"/>
            <ac:spMk id="5" creationId="{694053CA-1774-C7D5-F7CA-06019CF46CE3}"/>
          </ac:spMkLst>
        </pc:spChg>
        <pc:spChg chg="mod">
          <ac:chgData name="Karl Michael Höferl" userId="544d2ce1-0a3b-4706-9dfd-c6d69d0e3c8e" providerId="ADAL" clId="{E771A02B-0AF0-4FB2-9686-C19BB21A7CDA}" dt="2024-12-07T07:38:17.951" v="8198" actId="790"/>
          <ac:spMkLst>
            <pc:docMk/>
            <pc:sldMk cId="2352846250" sldId="672"/>
            <ac:spMk id="6" creationId="{76824E3B-351D-5DD2-8495-A37E8D0B2CA9}"/>
          </ac:spMkLst>
        </pc:spChg>
        <pc:picChg chg="add mod">
          <ac:chgData name="Karl Michael Höferl" userId="544d2ce1-0a3b-4706-9dfd-c6d69d0e3c8e" providerId="ADAL" clId="{E771A02B-0AF0-4FB2-9686-C19BB21A7CDA}" dt="2024-12-04T15:03:09.280" v="528" actId="1076"/>
          <ac:picMkLst>
            <pc:docMk/>
            <pc:sldMk cId="2352846250" sldId="672"/>
            <ac:picMk id="8" creationId="{AAC386F2-4D46-158D-01BC-B930AFDD68A1}"/>
          </ac:picMkLst>
        </pc:picChg>
      </pc:sldChg>
      <pc:sldChg chg="del">
        <pc:chgData name="Karl Michael Höferl" userId="544d2ce1-0a3b-4706-9dfd-c6d69d0e3c8e" providerId="ADAL" clId="{E771A02B-0AF0-4FB2-9686-C19BB21A7CDA}" dt="2024-12-04T14:40:29.449" v="50" actId="47"/>
        <pc:sldMkLst>
          <pc:docMk/>
          <pc:sldMk cId="2958795412" sldId="672"/>
        </pc:sldMkLst>
      </pc:sldChg>
      <pc:sldChg chg="addSp modSp new mod">
        <pc:chgData name="Karl Michael Höferl" userId="544d2ce1-0a3b-4706-9dfd-c6d69d0e3c8e" providerId="ADAL" clId="{E771A02B-0AF0-4FB2-9686-C19BB21A7CDA}" dt="2024-12-07T07:38:17.967" v="8212" actId="790"/>
        <pc:sldMkLst>
          <pc:docMk/>
          <pc:sldMk cId="205788501" sldId="673"/>
        </pc:sldMkLst>
        <pc:spChg chg="mod">
          <ac:chgData name="Karl Michael Höferl" userId="544d2ce1-0a3b-4706-9dfd-c6d69d0e3c8e" providerId="ADAL" clId="{E771A02B-0AF0-4FB2-9686-C19BB21A7CDA}" dt="2024-12-07T07:38:17.963" v="8208" actId="790"/>
          <ac:spMkLst>
            <pc:docMk/>
            <pc:sldMk cId="205788501" sldId="673"/>
            <ac:spMk id="2" creationId="{CF31A776-71B2-9320-480C-5537A8F071B5}"/>
          </ac:spMkLst>
        </pc:spChg>
        <pc:spChg chg="mod">
          <ac:chgData name="Karl Michael Höferl" userId="544d2ce1-0a3b-4706-9dfd-c6d69d0e3c8e" providerId="ADAL" clId="{E771A02B-0AF0-4FB2-9686-C19BB21A7CDA}" dt="2024-12-07T07:38:17.964" v="8209" actId="790"/>
          <ac:spMkLst>
            <pc:docMk/>
            <pc:sldMk cId="205788501" sldId="673"/>
            <ac:spMk id="3" creationId="{B65ABD8B-ECC4-D830-F088-B9D438BF7B7E}"/>
          </ac:spMkLst>
        </pc:spChg>
        <pc:spChg chg="mod">
          <ac:chgData name="Karl Michael Höferl" userId="544d2ce1-0a3b-4706-9dfd-c6d69d0e3c8e" providerId="ADAL" clId="{E771A02B-0AF0-4FB2-9686-C19BB21A7CDA}" dt="2024-12-07T07:38:17.965" v="8210" actId="790"/>
          <ac:spMkLst>
            <pc:docMk/>
            <pc:sldMk cId="205788501" sldId="673"/>
            <ac:spMk id="4" creationId="{87B19B9E-2FC4-F836-0C72-3C60531DFEBD}"/>
          </ac:spMkLst>
        </pc:spChg>
        <pc:spChg chg="mod">
          <ac:chgData name="Karl Michael Höferl" userId="544d2ce1-0a3b-4706-9dfd-c6d69d0e3c8e" providerId="ADAL" clId="{E771A02B-0AF0-4FB2-9686-C19BB21A7CDA}" dt="2024-12-07T07:38:17.966" v="8211" actId="790"/>
          <ac:spMkLst>
            <pc:docMk/>
            <pc:sldMk cId="205788501" sldId="673"/>
            <ac:spMk id="5" creationId="{399FD76A-BF55-0B2C-FE1B-0C3898D68A72}"/>
          </ac:spMkLst>
        </pc:spChg>
        <pc:spChg chg="mod">
          <ac:chgData name="Karl Michael Höferl" userId="544d2ce1-0a3b-4706-9dfd-c6d69d0e3c8e" providerId="ADAL" clId="{E771A02B-0AF0-4FB2-9686-C19BB21A7CDA}" dt="2024-12-07T07:38:17.967" v="8212" actId="790"/>
          <ac:spMkLst>
            <pc:docMk/>
            <pc:sldMk cId="205788501" sldId="673"/>
            <ac:spMk id="6" creationId="{46C2278C-39C0-E1B4-18DC-A624850D53CC}"/>
          </ac:spMkLst>
        </pc:spChg>
        <pc:graphicFrameChg chg="add mod modGraphic">
          <ac:chgData name="Karl Michael Höferl" userId="544d2ce1-0a3b-4706-9dfd-c6d69d0e3c8e" providerId="ADAL" clId="{E771A02B-0AF0-4FB2-9686-C19BB21A7CDA}" dt="2024-12-04T16:01:06.266" v="1114" actId="20577"/>
          <ac:graphicFrameMkLst>
            <pc:docMk/>
            <pc:sldMk cId="205788501" sldId="673"/>
            <ac:graphicFrameMk id="7" creationId="{533D826B-C31E-4F66-46A0-C1F5FFFC24D4}"/>
          </ac:graphicFrameMkLst>
        </pc:graphicFrameChg>
      </pc:sldChg>
      <pc:sldChg chg="del">
        <pc:chgData name="Karl Michael Höferl" userId="544d2ce1-0a3b-4706-9dfd-c6d69d0e3c8e" providerId="ADAL" clId="{E771A02B-0AF0-4FB2-9686-C19BB21A7CDA}" dt="2024-12-04T14:40:29.449" v="50" actId="47"/>
        <pc:sldMkLst>
          <pc:docMk/>
          <pc:sldMk cId="2383725642" sldId="673"/>
        </pc:sldMkLst>
      </pc:sldChg>
      <pc:sldChg chg="addSp delSp modSp add mod modClrScheme chgLayout">
        <pc:chgData name="Karl Michael Höferl" userId="544d2ce1-0a3b-4706-9dfd-c6d69d0e3c8e" providerId="ADAL" clId="{E771A02B-0AF0-4FB2-9686-C19BB21A7CDA}" dt="2024-12-07T07:38:34.922" v="8497" actId="313"/>
        <pc:sldMkLst>
          <pc:docMk/>
          <pc:sldMk cId="858161758" sldId="674"/>
        </pc:sldMkLst>
        <pc:spChg chg="add del mod ord">
          <ac:chgData name="Karl Michael Höferl" userId="544d2ce1-0a3b-4706-9dfd-c6d69d0e3c8e" providerId="ADAL" clId="{E771A02B-0AF0-4FB2-9686-C19BB21A7CDA}" dt="2024-12-07T07:38:17.968" v="8213" actId="790"/>
          <ac:spMkLst>
            <pc:docMk/>
            <pc:sldMk cId="858161758" sldId="674"/>
            <ac:spMk id="2" creationId="{CF31A776-71B2-9320-480C-5537A8F071B5}"/>
          </ac:spMkLst>
        </pc:spChg>
        <pc:spChg chg="add del mod ord">
          <ac:chgData name="Karl Michael Höferl" userId="544d2ce1-0a3b-4706-9dfd-c6d69d0e3c8e" providerId="ADAL" clId="{E771A02B-0AF0-4FB2-9686-C19BB21A7CDA}" dt="2024-12-07T07:38:17.969" v="8214" actId="790"/>
          <ac:spMkLst>
            <pc:docMk/>
            <pc:sldMk cId="858161758" sldId="674"/>
            <ac:spMk id="3" creationId="{B65ABD8B-ECC4-D830-F088-B9D438BF7B7E}"/>
          </ac:spMkLst>
        </pc:spChg>
        <pc:spChg chg="add del mod ord">
          <ac:chgData name="Karl Michael Höferl" userId="544d2ce1-0a3b-4706-9dfd-c6d69d0e3c8e" providerId="ADAL" clId="{E771A02B-0AF0-4FB2-9686-C19BB21A7CDA}" dt="2024-12-07T07:38:34.922" v="8497" actId="313"/>
          <ac:spMkLst>
            <pc:docMk/>
            <pc:sldMk cId="858161758" sldId="674"/>
            <ac:spMk id="4" creationId="{87B19B9E-2FC4-F836-0C72-3C60531DFEBD}"/>
          </ac:spMkLst>
        </pc:spChg>
        <pc:spChg chg="add del mod ord">
          <ac:chgData name="Karl Michael Höferl" userId="544d2ce1-0a3b-4706-9dfd-c6d69d0e3c8e" providerId="ADAL" clId="{E771A02B-0AF0-4FB2-9686-C19BB21A7CDA}" dt="2024-12-07T07:38:17.972" v="8217" actId="790"/>
          <ac:spMkLst>
            <pc:docMk/>
            <pc:sldMk cId="858161758" sldId="674"/>
            <ac:spMk id="5" creationId="{399FD76A-BF55-0B2C-FE1B-0C3898D68A72}"/>
          </ac:spMkLst>
        </pc:spChg>
        <pc:spChg chg="add del mod ord">
          <ac:chgData name="Karl Michael Höferl" userId="544d2ce1-0a3b-4706-9dfd-c6d69d0e3c8e" providerId="ADAL" clId="{E771A02B-0AF0-4FB2-9686-C19BB21A7CDA}" dt="2024-12-07T07:38:17.974" v="8218" actId="790"/>
          <ac:spMkLst>
            <pc:docMk/>
            <pc:sldMk cId="858161758" sldId="674"/>
            <ac:spMk id="6" creationId="{46C2278C-39C0-E1B4-18DC-A624850D53CC}"/>
          </ac:spMkLst>
        </pc:spChg>
        <pc:spChg chg="add mod ord">
          <ac:chgData name="Karl Michael Höferl" userId="544d2ce1-0a3b-4706-9dfd-c6d69d0e3c8e" providerId="ADAL" clId="{E771A02B-0AF0-4FB2-9686-C19BB21A7CDA}" dt="2024-12-07T07:38:17.972" v="8216" actId="790"/>
          <ac:spMkLst>
            <pc:docMk/>
            <pc:sldMk cId="858161758" sldId="674"/>
            <ac:spMk id="7" creationId="{C2527C06-55FC-7F7F-6693-3BF8E8BEF481}"/>
          </ac:spMkLst>
        </pc:spChg>
        <pc:spChg chg="add del mod">
          <ac:chgData name="Karl Michael Höferl" userId="544d2ce1-0a3b-4706-9dfd-c6d69d0e3c8e" providerId="ADAL" clId="{E771A02B-0AF0-4FB2-9686-C19BB21A7CDA}" dt="2024-12-04T16:01:24.527" v="1118" actId="478"/>
          <ac:spMkLst>
            <pc:docMk/>
            <pc:sldMk cId="858161758" sldId="674"/>
            <ac:spMk id="9" creationId="{15CDDEA0-4819-92F7-804B-EDEF7D942C6A}"/>
          </ac:spMkLst>
        </pc:spChg>
        <pc:spChg chg="add del mod">
          <ac:chgData name="Karl Michael Höferl" userId="544d2ce1-0a3b-4706-9dfd-c6d69d0e3c8e" providerId="ADAL" clId="{E771A02B-0AF0-4FB2-9686-C19BB21A7CDA}" dt="2024-12-04T16:01:24.527" v="1118" actId="478"/>
          <ac:spMkLst>
            <pc:docMk/>
            <pc:sldMk cId="858161758" sldId="674"/>
            <ac:spMk id="11" creationId="{8A837900-0541-01B8-675E-4263E7C999D1}"/>
          </ac:spMkLst>
        </pc:spChg>
        <pc:spChg chg="add del mod">
          <ac:chgData name="Karl Michael Höferl" userId="544d2ce1-0a3b-4706-9dfd-c6d69d0e3c8e" providerId="ADAL" clId="{E771A02B-0AF0-4FB2-9686-C19BB21A7CDA}" dt="2024-12-04T16:09:55.184" v="1286" actId="478"/>
          <ac:spMkLst>
            <pc:docMk/>
            <pc:sldMk cId="858161758" sldId="674"/>
            <ac:spMk id="13" creationId="{F56AF319-22E5-1276-9D42-C140630F5887}"/>
          </ac:spMkLst>
        </pc:spChg>
        <pc:graphicFrameChg chg="del">
          <ac:chgData name="Karl Michael Höferl" userId="544d2ce1-0a3b-4706-9dfd-c6d69d0e3c8e" providerId="ADAL" clId="{E771A02B-0AF0-4FB2-9686-C19BB21A7CDA}" dt="2024-12-04T16:01:20.293" v="1116" actId="478"/>
          <ac:graphicFrameMkLst>
            <pc:docMk/>
            <pc:sldMk cId="858161758" sldId="674"/>
            <ac:graphicFrameMk id="7" creationId="{533D826B-C31E-4F66-46A0-C1F5FFFC24D4}"/>
          </ac:graphicFrameMkLst>
        </pc:graphicFrameChg>
      </pc:sldChg>
      <pc:sldChg chg="del">
        <pc:chgData name="Karl Michael Höferl" userId="544d2ce1-0a3b-4706-9dfd-c6d69d0e3c8e" providerId="ADAL" clId="{E771A02B-0AF0-4FB2-9686-C19BB21A7CDA}" dt="2024-12-04T14:40:29.449" v="50" actId="47"/>
        <pc:sldMkLst>
          <pc:docMk/>
          <pc:sldMk cId="2029576510" sldId="674"/>
        </pc:sldMkLst>
      </pc:sldChg>
      <pc:sldChg chg="addSp delSp modSp add mod">
        <pc:chgData name="Karl Michael Höferl" userId="544d2ce1-0a3b-4706-9dfd-c6d69d0e3c8e" providerId="ADAL" clId="{E771A02B-0AF0-4FB2-9686-C19BB21A7CDA}" dt="2024-12-07T07:38:36.959" v="8498" actId="313"/>
        <pc:sldMkLst>
          <pc:docMk/>
          <pc:sldMk cId="1654840645" sldId="675"/>
        </pc:sldMkLst>
        <pc:spChg chg="mod">
          <ac:chgData name="Karl Michael Höferl" userId="544d2ce1-0a3b-4706-9dfd-c6d69d0e3c8e" providerId="ADAL" clId="{E771A02B-0AF0-4FB2-9686-C19BB21A7CDA}" dt="2024-12-07T07:38:17.975" v="8219" actId="790"/>
          <ac:spMkLst>
            <pc:docMk/>
            <pc:sldMk cId="1654840645" sldId="675"/>
            <ac:spMk id="2" creationId="{CF31A776-71B2-9320-480C-5537A8F071B5}"/>
          </ac:spMkLst>
        </pc:spChg>
        <pc:spChg chg="mod">
          <ac:chgData name="Karl Michael Höferl" userId="544d2ce1-0a3b-4706-9dfd-c6d69d0e3c8e" providerId="ADAL" clId="{E771A02B-0AF0-4FB2-9686-C19BB21A7CDA}" dt="2024-12-07T07:38:17.976" v="8220" actId="790"/>
          <ac:spMkLst>
            <pc:docMk/>
            <pc:sldMk cId="1654840645" sldId="675"/>
            <ac:spMk id="3" creationId="{B65ABD8B-ECC4-D830-F088-B9D438BF7B7E}"/>
          </ac:spMkLst>
        </pc:spChg>
        <pc:spChg chg="mod">
          <ac:chgData name="Karl Michael Höferl" userId="544d2ce1-0a3b-4706-9dfd-c6d69d0e3c8e" providerId="ADAL" clId="{E771A02B-0AF0-4FB2-9686-C19BB21A7CDA}" dt="2024-12-07T07:38:36.959" v="8498" actId="313"/>
          <ac:spMkLst>
            <pc:docMk/>
            <pc:sldMk cId="1654840645" sldId="675"/>
            <ac:spMk id="4" creationId="{87B19B9E-2FC4-F836-0C72-3C60531DFEBD}"/>
          </ac:spMkLst>
        </pc:spChg>
        <pc:spChg chg="mod">
          <ac:chgData name="Karl Michael Höferl" userId="544d2ce1-0a3b-4706-9dfd-c6d69d0e3c8e" providerId="ADAL" clId="{E771A02B-0AF0-4FB2-9686-C19BB21A7CDA}" dt="2024-12-07T07:38:17.978" v="8222" actId="790"/>
          <ac:spMkLst>
            <pc:docMk/>
            <pc:sldMk cId="1654840645" sldId="675"/>
            <ac:spMk id="5" creationId="{399FD76A-BF55-0B2C-FE1B-0C3898D68A72}"/>
          </ac:spMkLst>
        </pc:spChg>
        <pc:spChg chg="mod">
          <ac:chgData name="Karl Michael Höferl" userId="544d2ce1-0a3b-4706-9dfd-c6d69d0e3c8e" providerId="ADAL" clId="{E771A02B-0AF0-4FB2-9686-C19BB21A7CDA}" dt="2024-12-07T07:38:17.979" v="8223" actId="790"/>
          <ac:spMkLst>
            <pc:docMk/>
            <pc:sldMk cId="1654840645" sldId="675"/>
            <ac:spMk id="6" creationId="{46C2278C-39C0-E1B4-18DC-A624850D53CC}"/>
          </ac:spMkLst>
        </pc:spChg>
        <pc:spChg chg="mod">
          <ac:chgData name="Karl Michael Höferl" userId="544d2ce1-0a3b-4706-9dfd-c6d69d0e3c8e" providerId="ADAL" clId="{E771A02B-0AF0-4FB2-9686-C19BB21A7CDA}" dt="2024-12-07T07:38:17.983" v="8224" actId="790"/>
          <ac:spMkLst>
            <pc:docMk/>
            <pc:sldMk cId="1654840645" sldId="675"/>
            <ac:spMk id="13" creationId="{F56AF319-22E5-1276-9D42-C140630F5887}"/>
          </ac:spMkLst>
        </pc:spChg>
        <pc:graphicFrameChg chg="add del mod">
          <ac:chgData name="Karl Michael Höferl" userId="544d2ce1-0a3b-4706-9dfd-c6d69d0e3c8e" providerId="ADAL" clId="{E771A02B-0AF0-4FB2-9686-C19BB21A7CDA}" dt="2024-12-04T16:12:55.522" v="1389" actId="478"/>
          <ac:graphicFrameMkLst>
            <pc:docMk/>
            <pc:sldMk cId="1654840645" sldId="675"/>
            <ac:graphicFrameMk id="7" creationId="{F6F23B31-2DB8-F144-4C1D-F2972EEDEF9A}"/>
          </ac:graphicFrameMkLst>
        </pc:graphicFrameChg>
      </pc:sldChg>
      <pc:sldChg chg="del">
        <pc:chgData name="Karl Michael Höferl" userId="544d2ce1-0a3b-4706-9dfd-c6d69d0e3c8e" providerId="ADAL" clId="{E771A02B-0AF0-4FB2-9686-C19BB21A7CDA}" dt="2024-12-04T14:40:29.449" v="50" actId="47"/>
        <pc:sldMkLst>
          <pc:docMk/>
          <pc:sldMk cId="3892086044" sldId="675"/>
        </pc:sldMkLst>
      </pc:sldChg>
      <pc:sldChg chg="del">
        <pc:chgData name="Karl Michael Höferl" userId="544d2ce1-0a3b-4706-9dfd-c6d69d0e3c8e" providerId="ADAL" clId="{E771A02B-0AF0-4FB2-9686-C19BB21A7CDA}" dt="2024-12-04T14:40:29.449" v="50" actId="47"/>
        <pc:sldMkLst>
          <pc:docMk/>
          <pc:sldMk cId="1668054060" sldId="676"/>
        </pc:sldMkLst>
      </pc:sldChg>
      <pc:sldChg chg="delSp modSp add mod">
        <pc:chgData name="Karl Michael Höferl" userId="544d2ce1-0a3b-4706-9dfd-c6d69d0e3c8e" providerId="ADAL" clId="{E771A02B-0AF0-4FB2-9686-C19BB21A7CDA}" dt="2024-12-07T07:38:17.987" v="8228" actId="790"/>
        <pc:sldMkLst>
          <pc:docMk/>
          <pc:sldMk cId="3460071755" sldId="676"/>
        </pc:sldMkLst>
        <pc:spChg chg="mod">
          <ac:chgData name="Karl Michael Höferl" userId="544d2ce1-0a3b-4706-9dfd-c6d69d0e3c8e" providerId="ADAL" clId="{E771A02B-0AF0-4FB2-9686-C19BB21A7CDA}" dt="2024-12-07T07:38:17.984" v="8225" actId="790"/>
          <ac:spMkLst>
            <pc:docMk/>
            <pc:sldMk cId="3460071755" sldId="676"/>
            <ac:spMk id="2" creationId="{CF31A776-71B2-9320-480C-5537A8F071B5}"/>
          </ac:spMkLst>
        </pc:spChg>
        <pc:spChg chg="mod">
          <ac:chgData name="Karl Michael Höferl" userId="544d2ce1-0a3b-4706-9dfd-c6d69d0e3c8e" providerId="ADAL" clId="{E771A02B-0AF0-4FB2-9686-C19BB21A7CDA}" dt="2024-12-07T07:38:17.985" v="8226" actId="790"/>
          <ac:spMkLst>
            <pc:docMk/>
            <pc:sldMk cId="3460071755" sldId="676"/>
            <ac:spMk id="3" creationId="{B65ABD8B-ECC4-D830-F088-B9D438BF7B7E}"/>
          </ac:spMkLst>
        </pc:spChg>
        <pc:spChg chg="del mod">
          <ac:chgData name="Karl Michael Höferl" userId="544d2ce1-0a3b-4706-9dfd-c6d69d0e3c8e" providerId="ADAL" clId="{E771A02B-0AF0-4FB2-9686-C19BB21A7CDA}" dt="2024-12-04T16:10:56.503" v="1348" actId="478"/>
          <ac:spMkLst>
            <pc:docMk/>
            <pc:sldMk cId="3460071755" sldId="676"/>
            <ac:spMk id="4" creationId="{87B19B9E-2FC4-F836-0C72-3C60531DFEBD}"/>
          </ac:spMkLst>
        </pc:spChg>
        <pc:spChg chg="mod">
          <ac:chgData name="Karl Michael Höferl" userId="544d2ce1-0a3b-4706-9dfd-c6d69d0e3c8e" providerId="ADAL" clId="{E771A02B-0AF0-4FB2-9686-C19BB21A7CDA}" dt="2024-12-07T07:38:17.986" v="8227" actId="790"/>
          <ac:spMkLst>
            <pc:docMk/>
            <pc:sldMk cId="3460071755" sldId="676"/>
            <ac:spMk id="5" creationId="{399FD76A-BF55-0B2C-FE1B-0C3898D68A72}"/>
          </ac:spMkLst>
        </pc:spChg>
        <pc:spChg chg="mod">
          <ac:chgData name="Karl Michael Höferl" userId="544d2ce1-0a3b-4706-9dfd-c6d69d0e3c8e" providerId="ADAL" clId="{E771A02B-0AF0-4FB2-9686-C19BB21A7CDA}" dt="2024-12-07T07:38:17.987" v="8228" actId="790"/>
          <ac:spMkLst>
            <pc:docMk/>
            <pc:sldMk cId="3460071755" sldId="676"/>
            <ac:spMk id="6" creationId="{46C2278C-39C0-E1B4-18DC-A624850D53CC}"/>
          </ac:spMkLst>
        </pc:spChg>
        <pc:spChg chg="del">
          <ac:chgData name="Karl Michael Höferl" userId="544d2ce1-0a3b-4706-9dfd-c6d69d0e3c8e" providerId="ADAL" clId="{E771A02B-0AF0-4FB2-9686-C19BB21A7CDA}" dt="2024-12-04T16:10:52.555" v="1346" actId="478"/>
          <ac:spMkLst>
            <pc:docMk/>
            <pc:sldMk cId="3460071755" sldId="676"/>
            <ac:spMk id="13" creationId="{F56AF319-22E5-1276-9D42-C140630F5887}"/>
          </ac:spMkLst>
        </pc:spChg>
        <pc:graphicFrameChg chg="mod modGraphic">
          <ac:chgData name="Karl Michael Höferl" userId="544d2ce1-0a3b-4706-9dfd-c6d69d0e3c8e" providerId="ADAL" clId="{E771A02B-0AF0-4FB2-9686-C19BB21A7CDA}" dt="2024-12-04T16:12:42.103" v="1388" actId="20577"/>
          <ac:graphicFrameMkLst>
            <pc:docMk/>
            <pc:sldMk cId="3460071755" sldId="676"/>
            <ac:graphicFrameMk id="7" creationId="{F6F23B31-2DB8-F144-4C1D-F2972EEDEF9A}"/>
          </ac:graphicFrameMkLst>
        </pc:graphicFrameChg>
      </pc:sldChg>
      <pc:sldChg chg="addSp delSp modSp new mod">
        <pc:chgData name="Karl Michael Höferl" userId="544d2ce1-0a3b-4706-9dfd-c6d69d0e3c8e" providerId="ADAL" clId="{E771A02B-0AF0-4FB2-9686-C19BB21A7CDA}" dt="2024-12-07T07:38:17.991" v="8232" actId="790"/>
        <pc:sldMkLst>
          <pc:docMk/>
          <pc:sldMk cId="2209906785" sldId="677"/>
        </pc:sldMkLst>
        <pc:spChg chg="mod">
          <ac:chgData name="Karl Michael Höferl" userId="544d2ce1-0a3b-4706-9dfd-c6d69d0e3c8e" providerId="ADAL" clId="{E771A02B-0AF0-4FB2-9686-C19BB21A7CDA}" dt="2024-12-07T07:38:17.987" v="8229" actId="790"/>
          <ac:spMkLst>
            <pc:docMk/>
            <pc:sldMk cId="2209906785" sldId="677"/>
            <ac:spMk id="2" creationId="{435A9FAC-11AF-D411-2DEF-2A2AE1DC9D5E}"/>
          </ac:spMkLst>
        </pc:spChg>
        <pc:spChg chg="mod">
          <ac:chgData name="Karl Michael Höferl" userId="544d2ce1-0a3b-4706-9dfd-c6d69d0e3c8e" providerId="ADAL" clId="{E771A02B-0AF0-4FB2-9686-C19BB21A7CDA}" dt="2024-12-07T07:38:17.989" v="8230" actId="790"/>
          <ac:spMkLst>
            <pc:docMk/>
            <pc:sldMk cId="2209906785" sldId="677"/>
            <ac:spMk id="3" creationId="{A2B3B65A-A66F-1B43-E051-FC0B0D6C7FEA}"/>
          </ac:spMkLst>
        </pc:spChg>
        <pc:spChg chg="del">
          <ac:chgData name="Karl Michael Höferl" userId="544d2ce1-0a3b-4706-9dfd-c6d69d0e3c8e" providerId="ADAL" clId="{E771A02B-0AF0-4FB2-9686-C19BB21A7CDA}" dt="2024-12-04T16:14:22.716" v="1391" actId="22"/>
          <ac:spMkLst>
            <pc:docMk/>
            <pc:sldMk cId="2209906785" sldId="677"/>
            <ac:spMk id="4" creationId="{193C7CED-FE58-014C-E367-D84092915636}"/>
          </ac:spMkLst>
        </pc:spChg>
        <pc:spChg chg="mod">
          <ac:chgData name="Karl Michael Höferl" userId="544d2ce1-0a3b-4706-9dfd-c6d69d0e3c8e" providerId="ADAL" clId="{E771A02B-0AF0-4FB2-9686-C19BB21A7CDA}" dt="2024-12-07T07:38:17.990" v="8231" actId="790"/>
          <ac:spMkLst>
            <pc:docMk/>
            <pc:sldMk cId="2209906785" sldId="677"/>
            <ac:spMk id="5" creationId="{4A15D5D7-4A93-3FE5-FE1B-77E235C55B89}"/>
          </ac:spMkLst>
        </pc:spChg>
        <pc:spChg chg="mod">
          <ac:chgData name="Karl Michael Höferl" userId="544d2ce1-0a3b-4706-9dfd-c6d69d0e3c8e" providerId="ADAL" clId="{E771A02B-0AF0-4FB2-9686-C19BB21A7CDA}" dt="2024-12-07T07:38:17.991" v="8232" actId="790"/>
          <ac:spMkLst>
            <pc:docMk/>
            <pc:sldMk cId="2209906785" sldId="677"/>
            <ac:spMk id="6" creationId="{D74D3BEC-3BAC-8ADB-80CD-479D275231D4}"/>
          </ac:spMkLst>
        </pc:spChg>
        <pc:picChg chg="add mod ord modCrop">
          <ac:chgData name="Karl Michael Höferl" userId="544d2ce1-0a3b-4706-9dfd-c6d69d0e3c8e" providerId="ADAL" clId="{E771A02B-0AF0-4FB2-9686-C19BB21A7CDA}" dt="2024-12-05T07:39:07.882" v="1689" actId="1036"/>
          <ac:picMkLst>
            <pc:docMk/>
            <pc:sldMk cId="2209906785" sldId="677"/>
            <ac:picMk id="8" creationId="{C3E58B74-C943-C7EE-0DEB-FCAA5E9C9F5A}"/>
          </ac:picMkLst>
        </pc:picChg>
      </pc:sldChg>
      <pc:sldChg chg="del">
        <pc:chgData name="Karl Michael Höferl" userId="544d2ce1-0a3b-4706-9dfd-c6d69d0e3c8e" providerId="ADAL" clId="{E771A02B-0AF0-4FB2-9686-C19BB21A7CDA}" dt="2024-12-04T14:40:29.449" v="50" actId="47"/>
        <pc:sldMkLst>
          <pc:docMk/>
          <pc:sldMk cId="3774641568" sldId="677"/>
        </pc:sldMkLst>
      </pc:sldChg>
      <pc:sldChg chg="del">
        <pc:chgData name="Karl Michael Höferl" userId="544d2ce1-0a3b-4706-9dfd-c6d69d0e3c8e" providerId="ADAL" clId="{E771A02B-0AF0-4FB2-9686-C19BB21A7CDA}" dt="2024-12-04T14:40:29.449" v="50" actId="47"/>
        <pc:sldMkLst>
          <pc:docMk/>
          <pc:sldMk cId="681672386" sldId="678"/>
        </pc:sldMkLst>
      </pc:sldChg>
      <pc:sldChg chg="addSp delSp modSp new mod">
        <pc:chgData name="Karl Michael Höferl" userId="544d2ce1-0a3b-4706-9dfd-c6d69d0e3c8e" providerId="ADAL" clId="{E771A02B-0AF0-4FB2-9686-C19BB21A7CDA}" dt="2024-12-07T07:38:17.994" v="8236" actId="790"/>
        <pc:sldMkLst>
          <pc:docMk/>
          <pc:sldMk cId="1150996475" sldId="678"/>
        </pc:sldMkLst>
        <pc:spChg chg="mod">
          <ac:chgData name="Karl Michael Höferl" userId="544d2ce1-0a3b-4706-9dfd-c6d69d0e3c8e" providerId="ADAL" clId="{E771A02B-0AF0-4FB2-9686-C19BB21A7CDA}" dt="2024-12-07T07:38:17.992" v="8233" actId="790"/>
          <ac:spMkLst>
            <pc:docMk/>
            <pc:sldMk cId="1150996475" sldId="678"/>
            <ac:spMk id="2" creationId="{6A10F677-F77C-C0F2-D7D6-E2F2D63EFAC4}"/>
          </ac:spMkLst>
        </pc:spChg>
        <pc:spChg chg="mod">
          <ac:chgData name="Karl Michael Höferl" userId="544d2ce1-0a3b-4706-9dfd-c6d69d0e3c8e" providerId="ADAL" clId="{E771A02B-0AF0-4FB2-9686-C19BB21A7CDA}" dt="2024-12-07T07:38:17.993" v="8234" actId="790"/>
          <ac:spMkLst>
            <pc:docMk/>
            <pc:sldMk cId="1150996475" sldId="678"/>
            <ac:spMk id="3" creationId="{0744A9CD-1B01-9637-2D31-F8ADCC7BD682}"/>
          </ac:spMkLst>
        </pc:spChg>
        <pc:spChg chg="del">
          <ac:chgData name="Karl Michael Höferl" userId="544d2ce1-0a3b-4706-9dfd-c6d69d0e3c8e" providerId="ADAL" clId="{E771A02B-0AF0-4FB2-9686-C19BB21A7CDA}" dt="2024-12-05T07:42:12.615" v="1817" actId="1032"/>
          <ac:spMkLst>
            <pc:docMk/>
            <pc:sldMk cId="1150996475" sldId="678"/>
            <ac:spMk id="4" creationId="{CF01A7F5-B1E4-C28E-8EDF-1C8818092729}"/>
          </ac:spMkLst>
        </pc:spChg>
        <pc:spChg chg="mod">
          <ac:chgData name="Karl Michael Höferl" userId="544d2ce1-0a3b-4706-9dfd-c6d69d0e3c8e" providerId="ADAL" clId="{E771A02B-0AF0-4FB2-9686-C19BB21A7CDA}" dt="2024-12-07T07:38:17.993" v="8235" actId="790"/>
          <ac:spMkLst>
            <pc:docMk/>
            <pc:sldMk cId="1150996475" sldId="678"/>
            <ac:spMk id="5" creationId="{81C46525-EDCA-AACE-F5B3-D337D10A3501}"/>
          </ac:spMkLst>
        </pc:spChg>
        <pc:spChg chg="mod">
          <ac:chgData name="Karl Michael Höferl" userId="544d2ce1-0a3b-4706-9dfd-c6d69d0e3c8e" providerId="ADAL" clId="{E771A02B-0AF0-4FB2-9686-C19BB21A7CDA}" dt="2024-12-07T07:38:17.994" v="8236" actId="790"/>
          <ac:spMkLst>
            <pc:docMk/>
            <pc:sldMk cId="1150996475" sldId="678"/>
            <ac:spMk id="6" creationId="{716450A8-C48F-BDE6-1F09-79A5B3C2CAC9}"/>
          </ac:spMkLst>
        </pc:spChg>
        <pc:spChg chg="add del mod">
          <ac:chgData name="Karl Michael Höferl" userId="544d2ce1-0a3b-4706-9dfd-c6d69d0e3c8e" providerId="ADAL" clId="{E771A02B-0AF0-4FB2-9686-C19BB21A7CDA}" dt="2024-12-05T08:23:36.472" v="2108" actId="478"/>
          <ac:spMkLst>
            <pc:docMk/>
            <pc:sldMk cId="1150996475" sldId="678"/>
            <ac:spMk id="9" creationId="{C453B926-D8CE-792D-9606-89CCB2B564F8}"/>
          </ac:spMkLst>
        </pc:spChg>
        <pc:spChg chg="add del mod">
          <ac:chgData name="Karl Michael Höferl" userId="544d2ce1-0a3b-4706-9dfd-c6d69d0e3c8e" providerId="ADAL" clId="{E771A02B-0AF0-4FB2-9686-C19BB21A7CDA}" dt="2024-12-05T08:23:37.476" v="2109" actId="478"/>
          <ac:spMkLst>
            <pc:docMk/>
            <pc:sldMk cId="1150996475" sldId="678"/>
            <ac:spMk id="10" creationId="{24ACAE06-EE30-21A3-8068-A6A612CC0820}"/>
          </ac:spMkLst>
        </pc:spChg>
        <pc:spChg chg="add mod ord">
          <ac:chgData name="Karl Michael Höferl" userId="544d2ce1-0a3b-4706-9dfd-c6d69d0e3c8e" providerId="ADAL" clId="{E771A02B-0AF0-4FB2-9686-C19BB21A7CDA}" dt="2024-12-05T08:26:17.588" v="2176" actId="164"/>
          <ac:spMkLst>
            <pc:docMk/>
            <pc:sldMk cId="1150996475" sldId="678"/>
            <ac:spMk id="11" creationId="{42DDD5A2-6863-5552-E5B6-A59C9C7A8935}"/>
          </ac:spMkLst>
        </pc:spChg>
        <pc:spChg chg="add mod ord">
          <ac:chgData name="Karl Michael Höferl" userId="544d2ce1-0a3b-4706-9dfd-c6d69d0e3c8e" providerId="ADAL" clId="{E771A02B-0AF0-4FB2-9686-C19BB21A7CDA}" dt="2024-12-05T08:26:26.257" v="2178" actId="164"/>
          <ac:spMkLst>
            <pc:docMk/>
            <pc:sldMk cId="1150996475" sldId="678"/>
            <ac:spMk id="12" creationId="{F1DF2EC8-A9ED-B711-10BD-484046C5F193}"/>
          </ac:spMkLst>
        </pc:spChg>
        <pc:grpChg chg="add mod ord">
          <ac:chgData name="Karl Michael Höferl" userId="544d2ce1-0a3b-4706-9dfd-c6d69d0e3c8e" providerId="ADAL" clId="{E771A02B-0AF0-4FB2-9686-C19BB21A7CDA}" dt="2024-12-05T08:26:43.381" v="2193" actId="1035"/>
          <ac:grpSpMkLst>
            <pc:docMk/>
            <pc:sldMk cId="1150996475" sldId="678"/>
            <ac:grpSpMk id="16" creationId="{3291DC08-7A62-1C06-4C67-E61C59146CE7}"/>
          </ac:grpSpMkLst>
        </pc:grpChg>
        <pc:grpChg chg="add mod ord">
          <ac:chgData name="Karl Michael Höferl" userId="544d2ce1-0a3b-4706-9dfd-c6d69d0e3c8e" providerId="ADAL" clId="{E771A02B-0AF0-4FB2-9686-C19BB21A7CDA}" dt="2024-12-05T08:26:43.381" v="2193" actId="1035"/>
          <ac:grpSpMkLst>
            <pc:docMk/>
            <pc:sldMk cId="1150996475" sldId="678"/>
            <ac:grpSpMk id="17" creationId="{B228ED07-D6B1-0B69-3D1D-39E555789E53}"/>
          </ac:grpSpMkLst>
        </pc:grpChg>
        <pc:graphicFrameChg chg="add mod modGraphic">
          <ac:chgData name="Karl Michael Höferl" userId="544d2ce1-0a3b-4706-9dfd-c6d69d0e3c8e" providerId="ADAL" clId="{E771A02B-0AF0-4FB2-9686-C19BB21A7CDA}" dt="2024-12-05T08:26:43.381" v="2193" actId="1035"/>
          <ac:graphicFrameMkLst>
            <pc:docMk/>
            <pc:sldMk cId="1150996475" sldId="678"/>
            <ac:graphicFrameMk id="7" creationId="{6032AE1E-9AF1-56D3-A424-080855566780}"/>
          </ac:graphicFrameMkLst>
        </pc:graphicFrameChg>
        <pc:picChg chg="add del mod">
          <ac:chgData name="Karl Michael Höferl" userId="544d2ce1-0a3b-4706-9dfd-c6d69d0e3c8e" providerId="ADAL" clId="{E771A02B-0AF0-4FB2-9686-C19BB21A7CDA}" dt="2024-12-05T08:23:38.117" v="2110" actId="478"/>
          <ac:picMkLst>
            <pc:docMk/>
            <pc:sldMk cId="1150996475" sldId="678"/>
            <ac:picMk id="8" creationId="{28C7A8F0-8120-DE71-0762-71FC2A2E5E21}"/>
          </ac:picMkLst>
        </pc:picChg>
        <pc:picChg chg="add mod">
          <ac:chgData name="Karl Michael Höferl" userId="544d2ce1-0a3b-4706-9dfd-c6d69d0e3c8e" providerId="ADAL" clId="{E771A02B-0AF0-4FB2-9686-C19BB21A7CDA}" dt="2024-12-05T08:26:17.588" v="2176" actId="164"/>
          <ac:picMkLst>
            <pc:docMk/>
            <pc:sldMk cId="1150996475" sldId="678"/>
            <ac:picMk id="14" creationId="{05555BA2-AD26-F790-50C9-1583C9593578}"/>
          </ac:picMkLst>
        </pc:picChg>
        <pc:picChg chg="add mod">
          <ac:chgData name="Karl Michael Höferl" userId="544d2ce1-0a3b-4706-9dfd-c6d69d0e3c8e" providerId="ADAL" clId="{E771A02B-0AF0-4FB2-9686-C19BB21A7CDA}" dt="2024-12-05T08:26:26.257" v="2178" actId="164"/>
          <ac:picMkLst>
            <pc:docMk/>
            <pc:sldMk cId="1150996475" sldId="678"/>
            <ac:picMk id="15" creationId="{8CF9D86F-8EE9-E955-D4BD-E2DFECCE8464}"/>
          </ac:picMkLst>
        </pc:picChg>
      </pc:sldChg>
      <pc:sldChg chg="addSp modSp add mod">
        <pc:chgData name="Karl Michael Höferl" userId="544d2ce1-0a3b-4706-9dfd-c6d69d0e3c8e" providerId="ADAL" clId="{E771A02B-0AF0-4FB2-9686-C19BB21A7CDA}" dt="2024-12-07T07:38:18.001" v="8244" actId="790"/>
        <pc:sldMkLst>
          <pc:docMk/>
          <pc:sldMk cId="2484162924" sldId="679"/>
        </pc:sldMkLst>
        <pc:spChg chg="mod">
          <ac:chgData name="Karl Michael Höferl" userId="544d2ce1-0a3b-4706-9dfd-c6d69d0e3c8e" providerId="ADAL" clId="{E771A02B-0AF0-4FB2-9686-C19BB21A7CDA}" dt="2024-12-07T07:38:17.995" v="8237" actId="790"/>
          <ac:spMkLst>
            <pc:docMk/>
            <pc:sldMk cId="2484162924" sldId="679"/>
            <ac:spMk id="2" creationId="{6A10F677-F77C-C0F2-D7D6-E2F2D63EFAC4}"/>
          </ac:spMkLst>
        </pc:spChg>
        <pc:spChg chg="mod">
          <ac:chgData name="Karl Michael Höferl" userId="544d2ce1-0a3b-4706-9dfd-c6d69d0e3c8e" providerId="ADAL" clId="{E771A02B-0AF0-4FB2-9686-C19BB21A7CDA}" dt="2024-12-07T07:38:17.996" v="8238" actId="790"/>
          <ac:spMkLst>
            <pc:docMk/>
            <pc:sldMk cId="2484162924" sldId="679"/>
            <ac:spMk id="3" creationId="{0744A9CD-1B01-9637-2D31-F8ADCC7BD682}"/>
          </ac:spMkLst>
        </pc:spChg>
        <pc:spChg chg="add mod">
          <ac:chgData name="Karl Michael Höferl" userId="544d2ce1-0a3b-4706-9dfd-c6d69d0e3c8e" providerId="ADAL" clId="{E771A02B-0AF0-4FB2-9686-C19BB21A7CDA}" dt="2024-12-07T07:38:18" v="8243" actId="790"/>
          <ac:spMkLst>
            <pc:docMk/>
            <pc:sldMk cId="2484162924" sldId="679"/>
            <ac:spMk id="4" creationId="{C7ECDFC4-705C-9FAC-D3DB-5377CAEEB114}"/>
          </ac:spMkLst>
        </pc:spChg>
        <pc:spChg chg="mod">
          <ac:chgData name="Karl Michael Höferl" userId="544d2ce1-0a3b-4706-9dfd-c6d69d0e3c8e" providerId="ADAL" clId="{E771A02B-0AF0-4FB2-9686-C19BB21A7CDA}" dt="2024-12-07T07:38:17.997" v="8239" actId="790"/>
          <ac:spMkLst>
            <pc:docMk/>
            <pc:sldMk cId="2484162924" sldId="679"/>
            <ac:spMk id="5" creationId="{81C46525-EDCA-AACE-F5B3-D337D10A3501}"/>
          </ac:spMkLst>
        </pc:spChg>
        <pc:spChg chg="mod">
          <ac:chgData name="Karl Michael Höferl" userId="544d2ce1-0a3b-4706-9dfd-c6d69d0e3c8e" providerId="ADAL" clId="{E771A02B-0AF0-4FB2-9686-C19BB21A7CDA}" dt="2024-12-07T07:38:17.998" v="8240" actId="790"/>
          <ac:spMkLst>
            <pc:docMk/>
            <pc:sldMk cId="2484162924" sldId="679"/>
            <ac:spMk id="6" creationId="{716450A8-C48F-BDE6-1F09-79A5B3C2CAC9}"/>
          </ac:spMkLst>
        </pc:spChg>
        <pc:spChg chg="mod">
          <ac:chgData name="Karl Michael Höferl" userId="544d2ce1-0a3b-4706-9dfd-c6d69d0e3c8e" providerId="ADAL" clId="{E771A02B-0AF0-4FB2-9686-C19BB21A7CDA}" dt="2024-12-07T07:38:17.999" v="8241" actId="790"/>
          <ac:spMkLst>
            <pc:docMk/>
            <pc:sldMk cId="2484162924" sldId="679"/>
            <ac:spMk id="9" creationId="{C453B926-D8CE-792D-9606-89CCB2B564F8}"/>
          </ac:spMkLst>
        </pc:spChg>
        <pc:spChg chg="mod">
          <ac:chgData name="Karl Michael Höferl" userId="544d2ce1-0a3b-4706-9dfd-c6d69d0e3c8e" providerId="ADAL" clId="{E771A02B-0AF0-4FB2-9686-C19BB21A7CDA}" dt="2024-12-07T07:38:17.999" v="8242" actId="790"/>
          <ac:spMkLst>
            <pc:docMk/>
            <pc:sldMk cId="2484162924" sldId="679"/>
            <ac:spMk id="10" creationId="{24ACAE06-EE30-21A3-8068-A6A612CC0820}"/>
          </ac:spMkLst>
        </pc:spChg>
        <pc:spChg chg="add mod">
          <ac:chgData name="Karl Michael Höferl" userId="544d2ce1-0a3b-4706-9dfd-c6d69d0e3c8e" providerId="ADAL" clId="{E771A02B-0AF0-4FB2-9686-C19BB21A7CDA}" dt="2024-12-07T07:38:18.001" v="8244" actId="790"/>
          <ac:spMkLst>
            <pc:docMk/>
            <pc:sldMk cId="2484162924" sldId="679"/>
            <ac:spMk id="11" creationId="{7B213820-4E37-E0AE-5016-23D57FAF3850}"/>
          </ac:spMkLst>
        </pc:spChg>
      </pc:sldChg>
      <pc:sldChg chg="del">
        <pc:chgData name="Karl Michael Höferl" userId="544d2ce1-0a3b-4706-9dfd-c6d69d0e3c8e" providerId="ADAL" clId="{E771A02B-0AF0-4FB2-9686-C19BB21A7CDA}" dt="2024-12-04T14:40:34.534" v="51" actId="18676"/>
        <pc:sldMkLst>
          <pc:docMk/>
          <pc:sldMk cId="3838652833" sldId="679"/>
        </pc:sldMkLst>
      </pc:sldChg>
      <pc:sldChg chg="delSp modSp add del mod">
        <pc:chgData name="Karl Michael Höferl" userId="544d2ce1-0a3b-4706-9dfd-c6d69d0e3c8e" providerId="ADAL" clId="{E771A02B-0AF0-4FB2-9686-C19BB21A7CDA}" dt="2024-12-05T13:50:50.137" v="2269" actId="47"/>
        <pc:sldMkLst>
          <pc:docMk/>
          <pc:sldMk cId="3801425876" sldId="680"/>
        </pc:sldMkLst>
        <pc:spChg chg="mod">
          <ac:chgData name="Karl Michael Höferl" userId="544d2ce1-0a3b-4706-9dfd-c6d69d0e3c8e" providerId="ADAL" clId="{E771A02B-0AF0-4FB2-9686-C19BB21A7CDA}" dt="2024-12-05T13:49:35.655" v="2214" actId="20577"/>
          <ac:spMkLst>
            <pc:docMk/>
            <pc:sldMk cId="3801425876" sldId="680"/>
            <ac:spMk id="3" creationId="{6A085F34-3923-4C91-4EEA-361AEEA1BF42}"/>
          </ac:spMkLst>
        </pc:spChg>
        <pc:spChg chg="mod">
          <ac:chgData name="Karl Michael Höferl" userId="544d2ce1-0a3b-4706-9dfd-c6d69d0e3c8e" providerId="ADAL" clId="{E771A02B-0AF0-4FB2-9686-C19BB21A7CDA}" dt="2024-12-05T13:49:42.042" v="2216" actId="20577"/>
          <ac:spMkLst>
            <pc:docMk/>
            <pc:sldMk cId="3801425876" sldId="680"/>
            <ac:spMk id="6" creationId="{02FBE44D-5970-AF67-D5CE-62ED00F0CD69}"/>
          </ac:spMkLst>
        </pc:spChg>
        <pc:picChg chg="del">
          <ac:chgData name="Karl Michael Höferl" userId="544d2ce1-0a3b-4706-9dfd-c6d69d0e3c8e" providerId="ADAL" clId="{E771A02B-0AF0-4FB2-9686-C19BB21A7CDA}" dt="2024-12-05T13:49:37.810" v="2215" actId="478"/>
          <ac:picMkLst>
            <pc:docMk/>
            <pc:sldMk cId="3801425876" sldId="680"/>
            <ac:picMk id="5" creationId="{4960FA11-34C7-B6DE-7DE3-1EFF209F0771}"/>
          </ac:picMkLst>
        </pc:picChg>
      </pc:sldChg>
      <pc:sldChg chg="del">
        <pc:chgData name="Karl Michael Höferl" userId="544d2ce1-0a3b-4706-9dfd-c6d69d0e3c8e" providerId="ADAL" clId="{E771A02B-0AF0-4FB2-9686-C19BB21A7CDA}" dt="2024-12-04T14:40:34.534" v="51" actId="18676"/>
        <pc:sldMkLst>
          <pc:docMk/>
          <pc:sldMk cId="796868421" sldId="681"/>
        </pc:sldMkLst>
      </pc:sldChg>
      <pc:sldChg chg="addSp modSp new mod modAnim">
        <pc:chgData name="Karl Michael Höferl" userId="544d2ce1-0a3b-4706-9dfd-c6d69d0e3c8e" providerId="ADAL" clId="{E771A02B-0AF0-4FB2-9686-C19BB21A7CDA}" dt="2024-12-07T07:38:17.937" v="8188"/>
        <pc:sldMkLst>
          <pc:docMk/>
          <pc:sldMk cId="3290582261" sldId="681"/>
        </pc:sldMkLst>
        <pc:spChg chg="mod">
          <ac:chgData name="Karl Michael Höferl" userId="544d2ce1-0a3b-4706-9dfd-c6d69d0e3c8e" providerId="ADAL" clId="{E771A02B-0AF0-4FB2-9686-C19BB21A7CDA}" dt="2024-12-07T07:38:17.930" v="8182" actId="790"/>
          <ac:spMkLst>
            <pc:docMk/>
            <pc:sldMk cId="3290582261" sldId="681"/>
            <ac:spMk id="2" creationId="{53F60CE1-7B92-B6DE-B80C-5D448AC69B86}"/>
          </ac:spMkLst>
        </pc:spChg>
        <pc:spChg chg="mod">
          <ac:chgData name="Karl Michael Höferl" userId="544d2ce1-0a3b-4706-9dfd-c6d69d0e3c8e" providerId="ADAL" clId="{E771A02B-0AF0-4FB2-9686-C19BB21A7CDA}" dt="2024-12-07T07:38:17.931" v="8183" actId="790"/>
          <ac:spMkLst>
            <pc:docMk/>
            <pc:sldMk cId="3290582261" sldId="681"/>
            <ac:spMk id="3" creationId="{B7A99E42-E844-884C-38F9-5BE287B510F2}"/>
          </ac:spMkLst>
        </pc:spChg>
        <pc:spChg chg="mod">
          <ac:chgData name="Karl Michael Höferl" userId="544d2ce1-0a3b-4706-9dfd-c6d69d0e3c8e" providerId="ADAL" clId="{E771A02B-0AF0-4FB2-9686-C19BB21A7CDA}" dt="2024-12-07T07:38:17.933" v="8184" actId="790"/>
          <ac:spMkLst>
            <pc:docMk/>
            <pc:sldMk cId="3290582261" sldId="681"/>
            <ac:spMk id="4" creationId="{DED11B20-8C8B-7A79-FD51-D7D3FE7D47C1}"/>
          </ac:spMkLst>
        </pc:spChg>
        <pc:spChg chg="mod">
          <ac:chgData name="Karl Michael Höferl" userId="544d2ce1-0a3b-4706-9dfd-c6d69d0e3c8e" providerId="ADAL" clId="{E771A02B-0AF0-4FB2-9686-C19BB21A7CDA}" dt="2024-12-07T07:38:17.934" v="8185" actId="790"/>
          <ac:spMkLst>
            <pc:docMk/>
            <pc:sldMk cId="3290582261" sldId="681"/>
            <ac:spMk id="5" creationId="{951420FE-566C-C306-9663-626EF923174C}"/>
          </ac:spMkLst>
        </pc:spChg>
        <pc:spChg chg="mod">
          <ac:chgData name="Karl Michael Höferl" userId="544d2ce1-0a3b-4706-9dfd-c6d69d0e3c8e" providerId="ADAL" clId="{E771A02B-0AF0-4FB2-9686-C19BB21A7CDA}" dt="2024-12-07T07:38:17.935" v="8186" actId="790"/>
          <ac:spMkLst>
            <pc:docMk/>
            <pc:sldMk cId="3290582261" sldId="681"/>
            <ac:spMk id="6" creationId="{1C1ABD72-2616-24F0-7E85-559DDD5A07F3}"/>
          </ac:spMkLst>
        </pc:spChg>
        <pc:spChg chg="add mod">
          <ac:chgData name="Karl Michael Höferl" userId="544d2ce1-0a3b-4706-9dfd-c6d69d0e3c8e" providerId="ADAL" clId="{E771A02B-0AF0-4FB2-9686-C19BB21A7CDA}" dt="2024-12-05T13:51:02.001" v="2270"/>
          <ac:spMkLst>
            <pc:docMk/>
            <pc:sldMk cId="3290582261" sldId="681"/>
            <ac:spMk id="7" creationId="{DE789D1C-B166-FBD5-13C1-0B3CC74BC027}"/>
          </ac:spMkLst>
        </pc:spChg>
        <pc:spChg chg="add mod">
          <ac:chgData name="Karl Michael Höferl" userId="544d2ce1-0a3b-4706-9dfd-c6d69d0e3c8e" providerId="ADAL" clId="{E771A02B-0AF0-4FB2-9686-C19BB21A7CDA}" dt="2024-12-05T13:51:02.001" v="2270"/>
          <ac:spMkLst>
            <pc:docMk/>
            <pc:sldMk cId="3290582261" sldId="681"/>
            <ac:spMk id="8" creationId="{0376D06D-DECA-ADD0-21EB-4EE6858E7E6B}"/>
          </ac:spMkLst>
        </pc:spChg>
        <pc:spChg chg="add mod">
          <ac:chgData name="Karl Michael Höferl" userId="544d2ce1-0a3b-4706-9dfd-c6d69d0e3c8e" providerId="ADAL" clId="{E771A02B-0AF0-4FB2-9686-C19BB21A7CDA}" dt="2024-12-07T07:38:17.936" v="8187"/>
          <ac:spMkLst>
            <pc:docMk/>
            <pc:sldMk cId="3290582261" sldId="681"/>
            <ac:spMk id="9" creationId="{24DE95CC-8B8B-44C1-64D9-7578E2E34881}"/>
          </ac:spMkLst>
        </pc:spChg>
        <pc:spChg chg="add mod">
          <ac:chgData name="Karl Michael Höferl" userId="544d2ce1-0a3b-4706-9dfd-c6d69d0e3c8e" providerId="ADAL" clId="{E771A02B-0AF0-4FB2-9686-C19BB21A7CDA}" dt="2024-12-07T07:38:17.937" v="8188"/>
          <ac:spMkLst>
            <pc:docMk/>
            <pc:sldMk cId="3290582261" sldId="681"/>
            <ac:spMk id="10" creationId="{47B23D93-8D56-083B-A1DE-8900A32145AD}"/>
          </ac:spMkLst>
        </pc:spChg>
      </pc:sldChg>
      <pc:sldChg chg="modSp new del mod">
        <pc:chgData name="Karl Michael Höferl" userId="544d2ce1-0a3b-4706-9dfd-c6d69d0e3c8e" providerId="ADAL" clId="{E771A02B-0AF0-4FB2-9686-C19BB21A7CDA}" dt="2024-12-05T14:30:28.080" v="3097" actId="47"/>
        <pc:sldMkLst>
          <pc:docMk/>
          <pc:sldMk cId="1651379826" sldId="682"/>
        </pc:sldMkLst>
        <pc:spChg chg="mod">
          <ac:chgData name="Karl Michael Höferl" userId="544d2ce1-0a3b-4706-9dfd-c6d69d0e3c8e" providerId="ADAL" clId="{E771A02B-0AF0-4FB2-9686-C19BB21A7CDA}" dt="2024-12-05T14:29:34.444" v="3046" actId="790"/>
          <ac:spMkLst>
            <pc:docMk/>
            <pc:sldMk cId="1651379826" sldId="682"/>
            <ac:spMk id="2" creationId="{96C0BB7A-0045-E0C7-1175-522049429053}"/>
          </ac:spMkLst>
        </pc:spChg>
        <pc:spChg chg="mod">
          <ac:chgData name="Karl Michael Höferl" userId="544d2ce1-0a3b-4706-9dfd-c6d69d0e3c8e" providerId="ADAL" clId="{E771A02B-0AF0-4FB2-9686-C19BB21A7CDA}" dt="2024-12-05T14:29:34.445" v="3047" actId="790"/>
          <ac:spMkLst>
            <pc:docMk/>
            <pc:sldMk cId="1651379826" sldId="682"/>
            <ac:spMk id="3" creationId="{1BA0FD91-B1CE-9033-E8AE-E85DCFB85C7A}"/>
          </ac:spMkLst>
        </pc:spChg>
        <pc:spChg chg="mod">
          <ac:chgData name="Karl Michael Höferl" userId="544d2ce1-0a3b-4706-9dfd-c6d69d0e3c8e" providerId="ADAL" clId="{E771A02B-0AF0-4FB2-9686-C19BB21A7CDA}" dt="2024-12-05T14:29:34.454" v="3048" actId="790"/>
          <ac:spMkLst>
            <pc:docMk/>
            <pc:sldMk cId="1651379826" sldId="682"/>
            <ac:spMk id="4" creationId="{1DA77194-2CC1-7374-F112-8138209E91CE}"/>
          </ac:spMkLst>
        </pc:spChg>
        <pc:spChg chg="mod">
          <ac:chgData name="Karl Michael Höferl" userId="544d2ce1-0a3b-4706-9dfd-c6d69d0e3c8e" providerId="ADAL" clId="{E771A02B-0AF0-4FB2-9686-C19BB21A7CDA}" dt="2024-12-05T14:29:34.455" v="3049" actId="790"/>
          <ac:spMkLst>
            <pc:docMk/>
            <pc:sldMk cId="1651379826" sldId="682"/>
            <ac:spMk id="5" creationId="{E180331C-C210-3AFD-3A3D-B77B57DDF4A0}"/>
          </ac:spMkLst>
        </pc:spChg>
        <pc:spChg chg="mod">
          <ac:chgData name="Karl Michael Höferl" userId="544d2ce1-0a3b-4706-9dfd-c6d69d0e3c8e" providerId="ADAL" clId="{E771A02B-0AF0-4FB2-9686-C19BB21A7CDA}" dt="2024-12-05T14:29:34.457" v="3050" actId="790"/>
          <ac:spMkLst>
            <pc:docMk/>
            <pc:sldMk cId="1651379826" sldId="682"/>
            <ac:spMk id="6" creationId="{7EEBFE3A-BCAE-00C6-E49B-8FDE75E842E6}"/>
          </ac:spMkLst>
        </pc:spChg>
      </pc:sldChg>
      <pc:sldChg chg="del">
        <pc:chgData name="Karl Michael Höferl" userId="544d2ce1-0a3b-4706-9dfd-c6d69d0e3c8e" providerId="ADAL" clId="{E771A02B-0AF0-4FB2-9686-C19BB21A7CDA}" dt="2024-12-04T14:40:34.534" v="51" actId="18676"/>
        <pc:sldMkLst>
          <pc:docMk/>
          <pc:sldMk cId="2984082230" sldId="682"/>
        </pc:sldMkLst>
      </pc:sldChg>
      <pc:sldChg chg="delSp modSp add del mod">
        <pc:chgData name="Karl Michael Höferl" userId="544d2ce1-0a3b-4706-9dfd-c6d69d0e3c8e" providerId="ADAL" clId="{E771A02B-0AF0-4FB2-9686-C19BB21A7CDA}" dt="2024-12-05T14:04:01.951" v="2485" actId="47"/>
        <pc:sldMkLst>
          <pc:docMk/>
          <pc:sldMk cId="2135247906" sldId="683"/>
        </pc:sldMkLst>
        <pc:spChg chg="mod">
          <ac:chgData name="Karl Michael Höferl" userId="544d2ce1-0a3b-4706-9dfd-c6d69d0e3c8e" providerId="ADAL" clId="{E771A02B-0AF0-4FB2-9686-C19BB21A7CDA}" dt="2024-12-05T14:01:03.364" v="2451" actId="1035"/>
          <ac:spMkLst>
            <pc:docMk/>
            <pc:sldMk cId="2135247906" sldId="683"/>
            <ac:spMk id="3" creationId="{4EEBA8F9-3926-49FF-E359-55A256C75E8B}"/>
          </ac:spMkLst>
        </pc:spChg>
        <pc:spChg chg="mod">
          <ac:chgData name="Karl Michael Höferl" userId="544d2ce1-0a3b-4706-9dfd-c6d69d0e3c8e" providerId="ADAL" clId="{E771A02B-0AF0-4FB2-9686-C19BB21A7CDA}" dt="2024-12-05T13:59:58.156" v="2406" actId="6549"/>
          <ac:spMkLst>
            <pc:docMk/>
            <pc:sldMk cId="2135247906" sldId="683"/>
            <ac:spMk id="10" creationId="{A763F76B-A7CB-EEBD-37FC-B013FBCC1832}"/>
          </ac:spMkLst>
        </pc:spChg>
        <pc:picChg chg="del">
          <ac:chgData name="Karl Michael Höferl" userId="544d2ce1-0a3b-4706-9dfd-c6d69d0e3c8e" providerId="ADAL" clId="{E771A02B-0AF0-4FB2-9686-C19BB21A7CDA}" dt="2024-12-05T13:59:27.749" v="2390" actId="478"/>
          <ac:picMkLst>
            <pc:docMk/>
            <pc:sldMk cId="2135247906" sldId="683"/>
            <ac:picMk id="11" creationId="{B18829BB-12AF-9A21-622B-F96A7167FEC1}"/>
          </ac:picMkLst>
        </pc:picChg>
      </pc:sldChg>
      <pc:sldChg chg="del">
        <pc:chgData name="Karl Michael Höferl" userId="544d2ce1-0a3b-4706-9dfd-c6d69d0e3c8e" providerId="ADAL" clId="{E771A02B-0AF0-4FB2-9686-C19BB21A7CDA}" dt="2024-12-04T14:40:34.534" v="51" actId="18676"/>
        <pc:sldMkLst>
          <pc:docMk/>
          <pc:sldMk cId="3888114917" sldId="683"/>
        </pc:sldMkLst>
      </pc:sldChg>
      <pc:sldChg chg="addSp delSp modSp add mod ord">
        <pc:chgData name="Karl Michael Höferl" userId="544d2ce1-0a3b-4706-9dfd-c6d69d0e3c8e" providerId="ADAL" clId="{E771A02B-0AF0-4FB2-9686-C19BB21A7CDA}" dt="2024-12-07T07:38:17.955" v="8202" actId="790"/>
        <pc:sldMkLst>
          <pc:docMk/>
          <pc:sldMk cId="560792698" sldId="684"/>
        </pc:sldMkLst>
        <pc:spChg chg="mod">
          <ac:chgData name="Karl Michael Höferl" userId="544d2ce1-0a3b-4706-9dfd-c6d69d0e3c8e" providerId="ADAL" clId="{E771A02B-0AF0-4FB2-9686-C19BB21A7CDA}" dt="2024-12-07T07:38:17.952" v="8199" actId="790"/>
          <ac:spMkLst>
            <pc:docMk/>
            <pc:sldMk cId="560792698" sldId="684"/>
            <ac:spMk id="2" creationId="{D950894E-F3BB-B88D-107B-960839D7E152}"/>
          </ac:spMkLst>
        </pc:spChg>
        <pc:spChg chg="mod">
          <ac:chgData name="Karl Michael Höferl" userId="544d2ce1-0a3b-4706-9dfd-c6d69d0e3c8e" providerId="ADAL" clId="{E771A02B-0AF0-4FB2-9686-C19BB21A7CDA}" dt="2024-12-07T07:38:17.953" v="8200" actId="790"/>
          <ac:spMkLst>
            <pc:docMk/>
            <pc:sldMk cId="560792698" sldId="684"/>
            <ac:spMk id="3" creationId="{4EEBA8F9-3926-49FF-E359-55A256C75E8B}"/>
          </ac:spMkLst>
        </pc:spChg>
        <pc:spChg chg="mod">
          <ac:chgData name="Karl Michael Höferl" userId="544d2ce1-0a3b-4706-9dfd-c6d69d0e3c8e" providerId="ADAL" clId="{E771A02B-0AF0-4FB2-9686-C19BB21A7CDA}" dt="2024-12-07T07:38:17.954" v="8201" actId="790"/>
          <ac:spMkLst>
            <pc:docMk/>
            <pc:sldMk cId="560792698" sldId="684"/>
            <ac:spMk id="5" creationId="{E84D6B8B-ECA3-D6B4-A71A-EB8AD268385D}"/>
          </ac:spMkLst>
        </pc:spChg>
        <pc:spChg chg="mod">
          <ac:chgData name="Karl Michael Höferl" userId="544d2ce1-0a3b-4706-9dfd-c6d69d0e3c8e" providerId="ADAL" clId="{E771A02B-0AF0-4FB2-9686-C19BB21A7CDA}" dt="2024-12-07T07:38:17.955" v="8202" actId="790"/>
          <ac:spMkLst>
            <pc:docMk/>
            <pc:sldMk cId="560792698" sldId="684"/>
            <ac:spMk id="6" creationId="{BA40F64E-E655-0081-7454-29C50AC77FD1}"/>
          </ac:spMkLst>
        </pc:spChg>
        <pc:spChg chg="add mod">
          <ac:chgData name="Karl Michael Höferl" userId="544d2ce1-0a3b-4706-9dfd-c6d69d0e3c8e" providerId="ADAL" clId="{E771A02B-0AF0-4FB2-9686-C19BB21A7CDA}" dt="2024-12-05T14:03:02.388" v="2454"/>
          <ac:spMkLst>
            <pc:docMk/>
            <pc:sldMk cId="560792698" sldId="684"/>
            <ac:spMk id="7" creationId="{9A327617-A2E1-F8E5-073A-A9C3005B3806}"/>
          </ac:spMkLst>
        </pc:spChg>
        <pc:spChg chg="add mod">
          <ac:chgData name="Karl Michael Höferl" userId="544d2ce1-0a3b-4706-9dfd-c6d69d0e3c8e" providerId="ADAL" clId="{E771A02B-0AF0-4FB2-9686-C19BB21A7CDA}" dt="2024-12-05T14:03:02.388" v="2454"/>
          <ac:spMkLst>
            <pc:docMk/>
            <pc:sldMk cId="560792698" sldId="684"/>
            <ac:spMk id="8" creationId="{B5CCF5D0-6C9D-0A93-CB58-F7E98FF13558}"/>
          </ac:spMkLst>
        </pc:spChg>
        <pc:spChg chg="del">
          <ac:chgData name="Karl Michael Höferl" userId="544d2ce1-0a3b-4706-9dfd-c6d69d0e3c8e" providerId="ADAL" clId="{E771A02B-0AF0-4FB2-9686-C19BB21A7CDA}" dt="2024-12-05T14:03:32.857" v="2472"/>
          <ac:spMkLst>
            <pc:docMk/>
            <pc:sldMk cId="560792698" sldId="684"/>
            <ac:spMk id="10" creationId="{A763F76B-A7CB-EEBD-37FC-B013FBCC1832}"/>
          </ac:spMkLst>
        </pc:spChg>
        <pc:grpChg chg="add mod">
          <ac:chgData name="Karl Michael Höferl" userId="544d2ce1-0a3b-4706-9dfd-c6d69d0e3c8e" providerId="ADAL" clId="{E771A02B-0AF0-4FB2-9686-C19BB21A7CDA}" dt="2024-12-05T14:03:02.388" v="2454"/>
          <ac:grpSpMkLst>
            <pc:docMk/>
            <pc:sldMk cId="560792698" sldId="684"/>
            <ac:grpSpMk id="4" creationId="{179E1E77-DCAD-2BE3-A03F-0EA1348716EA}"/>
          </ac:grpSpMkLst>
        </pc:grpChg>
        <pc:graphicFrameChg chg="add del mod">
          <ac:chgData name="Karl Michael Höferl" userId="544d2ce1-0a3b-4706-9dfd-c6d69d0e3c8e" providerId="ADAL" clId="{E771A02B-0AF0-4FB2-9686-C19BB21A7CDA}" dt="2024-12-05T14:03:30.955" v="2471" actId="21"/>
          <ac:graphicFrameMkLst>
            <pc:docMk/>
            <pc:sldMk cId="560792698" sldId="684"/>
            <ac:graphicFrameMk id="9" creationId="{1613D897-7872-1F6E-6613-09DCF9844FCC}"/>
          </ac:graphicFrameMkLst>
        </pc:graphicFrameChg>
        <pc:graphicFrameChg chg="add mod">
          <ac:chgData name="Karl Michael Höferl" userId="544d2ce1-0a3b-4706-9dfd-c6d69d0e3c8e" providerId="ADAL" clId="{E771A02B-0AF0-4FB2-9686-C19BB21A7CDA}" dt="2024-12-05T14:03:32.857" v="2472"/>
          <ac:graphicFrameMkLst>
            <pc:docMk/>
            <pc:sldMk cId="560792698" sldId="684"/>
            <ac:graphicFrameMk id="11" creationId="{1613D897-7872-1F6E-6613-09DCF9844FCC}"/>
          </ac:graphicFrameMkLst>
        </pc:graphicFrameChg>
      </pc:sldChg>
      <pc:sldChg chg="del">
        <pc:chgData name="Karl Michael Höferl" userId="544d2ce1-0a3b-4706-9dfd-c6d69d0e3c8e" providerId="ADAL" clId="{E771A02B-0AF0-4FB2-9686-C19BB21A7CDA}" dt="2024-12-04T14:40:34.534" v="51" actId="18676"/>
        <pc:sldMkLst>
          <pc:docMk/>
          <pc:sldMk cId="1849271951" sldId="684"/>
        </pc:sldMkLst>
      </pc:sldChg>
      <pc:sldChg chg="del">
        <pc:chgData name="Karl Michael Höferl" userId="544d2ce1-0a3b-4706-9dfd-c6d69d0e3c8e" providerId="ADAL" clId="{E771A02B-0AF0-4FB2-9686-C19BB21A7CDA}" dt="2024-12-04T14:40:34.534" v="51" actId="18676"/>
        <pc:sldMkLst>
          <pc:docMk/>
          <pc:sldMk cId="833014263" sldId="685"/>
        </pc:sldMkLst>
      </pc:sldChg>
      <pc:sldChg chg="addSp delSp modSp add mod ord">
        <pc:chgData name="Karl Michael Höferl" userId="544d2ce1-0a3b-4706-9dfd-c6d69d0e3c8e" providerId="ADAL" clId="{E771A02B-0AF0-4FB2-9686-C19BB21A7CDA}" dt="2024-12-07T07:38:17.962" v="8207" actId="790"/>
        <pc:sldMkLst>
          <pc:docMk/>
          <pc:sldMk cId="4216061031" sldId="685"/>
        </pc:sldMkLst>
        <pc:spChg chg="mod">
          <ac:chgData name="Karl Michael Höferl" userId="544d2ce1-0a3b-4706-9dfd-c6d69d0e3c8e" providerId="ADAL" clId="{E771A02B-0AF0-4FB2-9686-C19BB21A7CDA}" dt="2024-12-07T07:38:17.955" v="8203" actId="790"/>
          <ac:spMkLst>
            <pc:docMk/>
            <pc:sldMk cId="4216061031" sldId="685"/>
            <ac:spMk id="2" creationId="{D950894E-F3BB-B88D-107B-960839D7E152}"/>
          </ac:spMkLst>
        </pc:spChg>
        <pc:spChg chg="mod">
          <ac:chgData name="Karl Michael Höferl" userId="544d2ce1-0a3b-4706-9dfd-c6d69d0e3c8e" providerId="ADAL" clId="{E771A02B-0AF0-4FB2-9686-C19BB21A7CDA}" dt="2024-12-07T07:38:17.957" v="8204" actId="790"/>
          <ac:spMkLst>
            <pc:docMk/>
            <pc:sldMk cId="4216061031" sldId="685"/>
            <ac:spMk id="3" creationId="{4EEBA8F9-3926-49FF-E359-55A256C75E8B}"/>
          </ac:spMkLst>
        </pc:spChg>
        <pc:spChg chg="mod">
          <ac:chgData name="Karl Michael Höferl" userId="544d2ce1-0a3b-4706-9dfd-c6d69d0e3c8e" providerId="ADAL" clId="{E771A02B-0AF0-4FB2-9686-C19BB21A7CDA}" dt="2024-12-07T07:38:17.957" v="8205" actId="790"/>
          <ac:spMkLst>
            <pc:docMk/>
            <pc:sldMk cId="4216061031" sldId="685"/>
            <ac:spMk id="5" creationId="{E84D6B8B-ECA3-D6B4-A71A-EB8AD268385D}"/>
          </ac:spMkLst>
        </pc:spChg>
        <pc:spChg chg="mod">
          <ac:chgData name="Karl Michael Höferl" userId="544d2ce1-0a3b-4706-9dfd-c6d69d0e3c8e" providerId="ADAL" clId="{E771A02B-0AF0-4FB2-9686-C19BB21A7CDA}" dt="2024-12-07T07:38:17.959" v="8206" actId="790"/>
          <ac:spMkLst>
            <pc:docMk/>
            <pc:sldMk cId="4216061031" sldId="685"/>
            <ac:spMk id="6" creationId="{BA40F64E-E655-0081-7454-29C50AC77FD1}"/>
          </ac:spMkLst>
        </pc:spChg>
        <pc:spChg chg="add mod">
          <ac:chgData name="Karl Michael Höferl" userId="544d2ce1-0a3b-4706-9dfd-c6d69d0e3c8e" providerId="ADAL" clId="{E771A02B-0AF0-4FB2-9686-C19BB21A7CDA}" dt="2024-12-07T07:38:17.962" v="8207" actId="790"/>
          <ac:spMkLst>
            <pc:docMk/>
            <pc:sldMk cId="4216061031" sldId="685"/>
            <ac:spMk id="7" creationId="{025E424B-45DC-7FD7-C77A-95FC47EFE6F7}"/>
          </ac:spMkLst>
        </pc:spChg>
        <pc:graphicFrameChg chg="del">
          <ac:chgData name="Karl Michael Höferl" userId="544d2ce1-0a3b-4706-9dfd-c6d69d0e3c8e" providerId="ADAL" clId="{E771A02B-0AF0-4FB2-9686-C19BB21A7CDA}" dt="2024-12-05T14:04:13.313" v="2486" actId="478"/>
          <ac:graphicFrameMkLst>
            <pc:docMk/>
            <pc:sldMk cId="4216061031" sldId="685"/>
            <ac:graphicFrameMk id="11" creationId="{1613D897-7872-1F6E-6613-09DCF9844FCC}"/>
          </ac:graphicFrameMkLst>
        </pc:graphicFrameChg>
      </pc:sldChg>
      <pc:sldChg chg="addSp modSp add mod modClrScheme chgLayout">
        <pc:chgData name="Karl Michael Höferl" userId="544d2ce1-0a3b-4706-9dfd-c6d69d0e3c8e" providerId="ADAL" clId="{E771A02B-0AF0-4FB2-9686-C19BB21A7CDA}" dt="2024-12-07T07:38:18.011" v="8250" actId="790"/>
        <pc:sldMkLst>
          <pc:docMk/>
          <pc:sldMk cId="47881719" sldId="686"/>
        </pc:sldMkLst>
        <pc:spChg chg="mod ord">
          <ac:chgData name="Karl Michael Höferl" userId="544d2ce1-0a3b-4706-9dfd-c6d69d0e3c8e" providerId="ADAL" clId="{E771A02B-0AF0-4FB2-9686-C19BB21A7CDA}" dt="2024-12-07T07:38:18.002" v="8245" actId="790"/>
          <ac:spMkLst>
            <pc:docMk/>
            <pc:sldMk cId="47881719" sldId="686"/>
            <ac:spMk id="2" creationId="{96C0BB7A-0045-E0C7-1175-522049429053}"/>
          </ac:spMkLst>
        </pc:spChg>
        <pc:spChg chg="mod ord">
          <ac:chgData name="Karl Michael Höferl" userId="544d2ce1-0a3b-4706-9dfd-c6d69d0e3c8e" providerId="ADAL" clId="{E771A02B-0AF0-4FB2-9686-C19BB21A7CDA}" dt="2024-12-07T07:38:18.003" v="8246" actId="790"/>
          <ac:spMkLst>
            <pc:docMk/>
            <pc:sldMk cId="47881719" sldId="686"/>
            <ac:spMk id="3" creationId="{1BA0FD91-B1CE-9033-E8AE-E85DCFB85C7A}"/>
          </ac:spMkLst>
        </pc:spChg>
        <pc:spChg chg="mod ord">
          <ac:chgData name="Karl Michael Höferl" userId="544d2ce1-0a3b-4706-9dfd-c6d69d0e3c8e" providerId="ADAL" clId="{E771A02B-0AF0-4FB2-9686-C19BB21A7CDA}" dt="2024-12-07T07:38:18.007" v="8247" actId="790"/>
          <ac:spMkLst>
            <pc:docMk/>
            <pc:sldMk cId="47881719" sldId="686"/>
            <ac:spMk id="4" creationId="{1DA77194-2CC1-7374-F112-8138209E91CE}"/>
          </ac:spMkLst>
        </pc:spChg>
        <pc:spChg chg="mod ord">
          <ac:chgData name="Karl Michael Höferl" userId="544d2ce1-0a3b-4706-9dfd-c6d69d0e3c8e" providerId="ADAL" clId="{E771A02B-0AF0-4FB2-9686-C19BB21A7CDA}" dt="2024-12-07T07:38:18.010" v="8249" actId="790"/>
          <ac:spMkLst>
            <pc:docMk/>
            <pc:sldMk cId="47881719" sldId="686"/>
            <ac:spMk id="5" creationId="{E180331C-C210-3AFD-3A3D-B77B57DDF4A0}"/>
          </ac:spMkLst>
        </pc:spChg>
        <pc:spChg chg="mod ord">
          <ac:chgData name="Karl Michael Höferl" userId="544d2ce1-0a3b-4706-9dfd-c6d69d0e3c8e" providerId="ADAL" clId="{E771A02B-0AF0-4FB2-9686-C19BB21A7CDA}" dt="2024-12-07T07:38:18.011" v="8250" actId="790"/>
          <ac:spMkLst>
            <pc:docMk/>
            <pc:sldMk cId="47881719" sldId="686"/>
            <ac:spMk id="6" creationId="{7EEBFE3A-BCAE-00C6-E49B-8FDE75E842E6}"/>
          </ac:spMkLst>
        </pc:spChg>
        <pc:spChg chg="add mod ord">
          <ac:chgData name="Karl Michael Höferl" userId="544d2ce1-0a3b-4706-9dfd-c6d69d0e3c8e" providerId="ADAL" clId="{E771A02B-0AF0-4FB2-9686-C19BB21A7CDA}" dt="2024-12-07T07:38:18.009" v="8248" actId="790"/>
          <ac:spMkLst>
            <pc:docMk/>
            <pc:sldMk cId="47881719" sldId="686"/>
            <ac:spMk id="7" creationId="{771AF425-2575-9731-DE9C-0D15C7A4DEC5}"/>
          </ac:spMkLst>
        </pc:spChg>
      </pc:sldChg>
      <pc:sldChg chg="del">
        <pc:chgData name="Karl Michael Höferl" userId="544d2ce1-0a3b-4706-9dfd-c6d69d0e3c8e" providerId="ADAL" clId="{E771A02B-0AF0-4FB2-9686-C19BB21A7CDA}" dt="2024-12-04T14:40:34.534" v="51" actId="18676"/>
        <pc:sldMkLst>
          <pc:docMk/>
          <pc:sldMk cId="3562787270" sldId="686"/>
        </pc:sldMkLst>
      </pc:sldChg>
      <pc:sldChg chg="del">
        <pc:chgData name="Karl Michael Höferl" userId="544d2ce1-0a3b-4706-9dfd-c6d69d0e3c8e" providerId="ADAL" clId="{E771A02B-0AF0-4FB2-9686-C19BB21A7CDA}" dt="2024-12-04T14:40:34.534" v="51" actId="18676"/>
        <pc:sldMkLst>
          <pc:docMk/>
          <pc:sldMk cId="3084817095" sldId="687"/>
        </pc:sldMkLst>
      </pc:sldChg>
      <pc:sldChg chg="addSp delSp modSp add mod modAnim">
        <pc:chgData name="Karl Michael Höferl" userId="544d2ce1-0a3b-4706-9dfd-c6d69d0e3c8e" providerId="ADAL" clId="{E771A02B-0AF0-4FB2-9686-C19BB21A7CDA}" dt="2024-12-07T07:38:18.017" v="8256" actId="790"/>
        <pc:sldMkLst>
          <pc:docMk/>
          <pc:sldMk cId="3714195797" sldId="687"/>
        </pc:sldMkLst>
        <pc:spChg chg="mod">
          <ac:chgData name="Karl Michael Höferl" userId="544d2ce1-0a3b-4706-9dfd-c6d69d0e3c8e" providerId="ADAL" clId="{E771A02B-0AF0-4FB2-9686-C19BB21A7CDA}" dt="2024-12-07T07:38:18.012" v="8251" actId="790"/>
          <ac:spMkLst>
            <pc:docMk/>
            <pc:sldMk cId="3714195797" sldId="687"/>
            <ac:spMk id="2" creationId="{96C0BB7A-0045-E0C7-1175-522049429053}"/>
          </ac:spMkLst>
        </pc:spChg>
        <pc:spChg chg="mod">
          <ac:chgData name="Karl Michael Höferl" userId="544d2ce1-0a3b-4706-9dfd-c6d69d0e3c8e" providerId="ADAL" clId="{E771A02B-0AF0-4FB2-9686-C19BB21A7CDA}" dt="2024-12-07T07:38:18.013" v="8252" actId="790"/>
          <ac:spMkLst>
            <pc:docMk/>
            <pc:sldMk cId="3714195797" sldId="687"/>
            <ac:spMk id="3" creationId="{1BA0FD91-B1CE-9033-E8AE-E85DCFB85C7A}"/>
          </ac:spMkLst>
        </pc:spChg>
        <pc:spChg chg="del mod">
          <ac:chgData name="Karl Michael Höferl" userId="544d2ce1-0a3b-4706-9dfd-c6d69d0e3c8e" providerId="ADAL" clId="{E771A02B-0AF0-4FB2-9686-C19BB21A7CDA}" dt="2024-12-05T14:35:12.681" v="3109"/>
          <ac:spMkLst>
            <pc:docMk/>
            <pc:sldMk cId="3714195797" sldId="687"/>
            <ac:spMk id="4" creationId="{1DA77194-2CC1-7374-F112-8138209E91CE}"/>
          </ac:spMkLst>
        </pc:spChg>
        <pc:spChg chg="mod">
          <ac:chgData name="Karl Michael Höferl" userId="544d2ce1-0a3b-4706-9dfd-c6d69d0e3c8e" providerId="ADAL" clId="{E771A02B-0AF0-4FB2-9686-C19BB21A7CDA}" dt="2024-12-07T07:38:18.014" v="8253" actId="790"/>
          <ac:spMkLst>
            <pc:docMk/>
            <pc:sldMk cId="3714195797" sldId="687"/>
            <ac:spMk id="5" creationId="{E180331C-C210-3AFD-3A3D-B77B57DDF4A0}"/>
          </ac:spMkLst>
        </pc:spChg>
        <pc:spChg chg="mod">
          <ac:chgData name="Karl Michael Höferl" userId="544d2ce1-0a3b-4706-9dfd-c6d69d0e3c8e" providerId="ADAL" clId="{E771A02B-0AF0-4FB2-9686-C19BB21A7CDA}" dt="2024-12-07T07:38:18.015" v="8254" actId="790"/>
          <ac:spMkLst>
            <pc:docMk/>
            <pc:sldMk cId="3714195797" sldId="687"/>
            <ac:spMk id="6" creationId="{7EEBFE3A-BCAE-00C6-E49B-8FDE75E842E6}"/>
          </ac:spMkLst>
        </pc:spChg>
        <pc:spChg chg="del mod">
          <ac:chgData name="Karl Michael Höferl" userId="544d2ce1-0a3b-4706-9dfd-c6d69d0e3c8e" providerId="ADAL" clId="{E771A02B-0AF0-4FB2-9686-C19BB21A7CDA}" dt="2024-12-05T14:33:22.088" v="3103" actId="478"/>
          <ac:spMkLst>
            <pc:docMk/>
            <pc:sldMk cId="3714195797" sldId="687"/>
            <ac:spMk id="7" creationId="{771AF425-2575-9731-DE9C-0D15C7A4DEC5}"/>
          </ac:spMkLst>
        </pc:spChg>
        <pc:spChg chg="add del mod">
          <ac:chgData name="Karl Michael Höferl" userId="544d2ce1-0a3b-4706-9dfd-c6d69d0e3c8e" providerId="ADAL" clId="{E771A02B-0AF0-4FB2-9686-C19BB21A7CDA}" dt="2024-12-05T14:36:05.351" v="3115"/>
          <ac:spMkLst>
            <pc:docMk/>
            <pc:sldMk cId="3714195797" sldId="687"/>
            <ac:spMk id="10" creationId="{A234203A-1BE1-2D24-BFAE-9E3C14B6885E}"/>
          </ac:spMkLst>
        </pc:spChg>
        <pc:spChg chg="add mod">
          <ac:chgData name="Karl Michael Höferl" userId="544d2ce1-0a3b-4706-9dfd-c6d69d0e3c8e" providerId="ADAL" clId="{E771A02B-0AF0-4FB2-9686-C19BB21A7CDA}" dt="2024-12-07T07:38:18.016" v="8255" actId="790"/>
          <ac:spMkLst>
            <pc:docMk/>
            <pc:sldMk cId="3714195797" sldId="687"/>
            <ac:spMk id="11" creationId="{0E87C19E-E4DC-22C0-0C5C-CAE5089E0C8E}"/>
          </ac:spMkLst>
        </pc:spChg>
        <pc:spChg chg="del mod topLvl">
          <ac:chgData name="Karl Michael Höferl" userId="544d2ce1-0a3b-4706-9dfd-c6d69d0e3c8e" providerId="ADAL" clId="{E771A02B-0AF0-4FB2-9686-C19BB21A7CDA}" dt="2024-12-05T14:41:20.561" v="3283" actId="478"/>
          <ac:spMkLst>
            <pc:docMk/>
            <pc:sldMk cId="3714195797" sldId="687"/>
            <ac:spMk id="14" creationId="{944582C3-5369-E6DE-895A-704078C0A57E}"/>
          </ac:spMkLst>
        </pc:spChg>
        <pc:spChg chg="add mod">
          <ac:chgData name="Karl Michael Höferl" userId="544d2ce1-0a3b-4706-9dfd-c6d69d0e3c8e" providerId="ADAL" clId="{E771A02B-0AF0-4FB2-9686-C19BB21A7CDA}" dt="2024-12-07T07:38:18.017" v="8256" actId="790"/>
          <ac:spMkLst>
            <pc:docMk/>
            <pc:sldMk cId="3714195797" sldId="687"/>
            <ac:spMk id="16" creationId="{8B63785B-194E-42B5-5242-45B5607923BD}"/>
          </ac:spMkLst>
        </pc:spChg>
        <pc:grpChg chg="add del mod">
          <ac:chgData name="Karl Michael Höferl" userId="544d2ce1-0a3b-4706-9dfd-c6d69d0e3c8e" providerId="ADAL" clId="{E771A02B-0AF0-4FB2-9686-C19BB21A7CDA}" dt="2024-12-05T14:41:14.733" v="3281" actId="165"/>
          <ac:grpSpMkLst>
            <pc:docMk/>
            <pc:sldMk cId="3714195797" sldId="687"/>
            <ac:grpSpMk id="13" creationId="{00728AAE-8BE5-EA49-C7EF-273A7E6D7FF5}"/>
          </ac:grpSpMkLst>
        </pc:grpChg>
        <pc:graphicFrameChg chg="add mod modGraphic">
          <ac:chgData name="Karl Michael Höferl" userId="544d2ce1-0a3b-4706-9dfd-c6d69d0e3c8e" providerId="ADAL" clId="{E771A02B-0AF0-4FB2-9686-C19BB21A7CDA}" dt="2024-12-05T14:41:59.818" v="3335" actId="1035"/>
          <ac:graphicFrameMkLst>
            <pc:docMk/>
            <pc:sldMk cId="3714195797" sldId="687"/>
            <ac:graphicFrameMk id="12" creationId="{1EAB7587-1BDC-3CF2-9D2F-DEEA04FF2730}"/>
          </ac:graphicFrameMkLst>
        </pc:graphicFrameChg>
        <pc:picChg chg="add del mod">
          <ac:chgData name="Karl Michael Höferl" userId="544d2ce1-0a3b-4706-9dfd-c6d69d0e3c8e" providerId="ADAL" clId="{E771A02B-0AF0-4FB2-9686-C19BB21A7CDA}" dt="2024-12-05T14:35:10.423" v="3108" actId="21"/>
          <ac:picMkLst>
            <pc:docMk/>
            <pc:sldMk cId="3714195797" sldId="687"/>
            <ac:picMk id="8" creationId="{E62D9DAC-5C61-48FF-9F76-D2DF12797CF0}"/>
          </ac:picMkLst>
        </pc:picChg>
        <pc:picChg chg="add mod">
          <ac:chgData name="Karl Michael Höferl" userId="544d2ce1-0a3b-4706-9dfd-c6d69d0e3c8e" providerId="ADAL" clId="{E771A02B-0AF0-4FB2-9686-C19BB21A7CDA}" dt="2024-12-05T14:41:59.818" v="3335" actId="1035"/>
          <ac:picMkLst>
            <pc:docMk/>
            <pc:sldMk cId="3714195797" sldId="687"/>
            <ac:picMk id="9" creationId="{E62D9DAC-5C61-48FF-9F76-D2DF12797CF0}"/>
          </ac:picMkLst>
        </pc:picChg>
        <pc:picChg chg="del mod topLvl">
          <ac:chgData name="Karl Michael Höferl" userId="544d2ce1-0a3b-4706-9dfd-c6d69d0e3c8e" providerId="ADAL" clId="{E771A02B-0AF0-4FB2-9686-C19BB21A7CDA}" dt="2024-12-05T14:41:21.208" v="3284" actId="478"/>
          <ac:picMkLst>
            <pc:docMk/>
            <pc:sldMk cId="3714195797" sldId="687"/>
            <ac:picMk id="15" creationId="{5D06C3CB-BC20-9AE3-4430-BB345CA3763B}"/>
          </ac:picMkLst>
        </pc:picChg>
      </pc:sldChg>
      <pc:sldChg chg="del">
        <pc:chgData name="Karl Michael Höferl" userId="544d2ce1-0a3b-4706-9dfd-c6d69d0e3c8e" providerId="ADAL" clId="{E771A02B-0AF0-4FB2-9686-C19BB21A7CDA}" dt="2024-12-04T14:40:34.534" v="51" actId="18676"/>
        <pc:sldMkLst>
          <pc:docMk/>
          <pc:sldMk cId="214254299" sldId="688"/>
        </pc:sldMkLst>
      </pc:sldChg>
      <pc:sldChg chg="addSp delSp modSp new del mod modClrScheme chgLayout">
        <pc:chgData name="Karl Michael Höferl" userId="544d2ce1-0a3b-4706-9dfd-c6d69d0e3c8e" providerId="ADAL" clId="{E771A02B-0AF0-4FB2-9686-C19BB21A7CDA}" dt="2024-12-05T14:46:15.916" v="3352" actId="47"/>
        <pc:sldMkLst>
          <pc:docMk/>
          <pc:sldMk cId="2970876102" sldId="688"/>
        </pc:sldMkLst>
        <pc:spChg chg="mod ord">
          <ac:chgData name="Karl Michael Höferl" userId="544d2ce1-0a3b-4706-9dfd-c6d69d0e3c8e" providerId="ADAL" clId="{E771A02B-0AF0-4FB2-9686-C19BB21A7CDA}" dt="2024-12-05T14:45:33.877" v="3337" actId="700"/>
          <ac:spMkLst>
            <pc:docMk/>
            <pc:sldMk cId="2970876102" sldId="688"/>
            <ac:spMk id="2" creationId="{0158E5F1-52F6-91B1-4E9D-2510D7D7208A}"/>
          </ac:spMkLst>
        </pc:spChg>
        <pc:spChg chg="del mod ord">
          <ac:chgData name="Karl Michael Höferl" userId="544d2ce1-0a3b-4706-9dfd-c6d69d0e3c8e" providerId="ADAL" clId="{E771A02B-0AF0-4FB2-9686-C19BB21A7CDA}" dt="2024-12-05T14:45:33.877" v="3337" actId="700"/>
          <ac:spMkLst>
            <pc:docMk/>
            <pc:sldMk cId="2970876102" sldId="688"/>
            <ac:spMk id="3" creationId="{C5203E73-E31E-5E62-9532-9FE773938D70}"/>
          </ac:spMkLst>
        </pc:spChg>
        <pc:spChg chg="del mod ord">
          <ac:chgData name="Karl Michael Höferl" userId="544d2ce1-0a3b-4706-9dfd-c6d69d0e3c8e" providerId="ADAL" clId="{E771A02B-0AF0-4FB2-9686-C19BB21A7CDA}" dt="2024-12-05T14:45:33.877" v="3337" actId="700"/>
          <ac:spMkLst>
            <pc:docMk/>
            <pc:sldMk cId="2970876102" sldId="688"/>
            <ac:spMk id="4" creationId="{36834328-C579-4EEF-7733-EB83F8DE6E4D}"/>
          </ac:spMkLst>
        </pc:spChg>
        <pc:spChg chg="del">
          <ac:chgData name="Karl Michael Höferl" userId="544d2ce1-0a3b-4706-9dfd-c6d69d0e3c8e" providerId="ADAL" clId="{E771A02B-0AF0-4FB2-9686-C19BB21A7CDA}" dt="2024-12-05T14:45:33.877" v="3337" actId="700"/>
          <ac:spMkLst>
            <pc:docMk/>
            <pc:sldMk cId="2970876102" sldId="688"/>
            <ac:spMk id="5" creationId="{15677501-AD45-A177-DB02-5655B84068F4}"/>
          </ac:spMkLst>
        </pc:spChg>
        <pc:spChg chg="mod ord">
          <ac:chgData name="Karl Michael Höferl" userId="544d2ce1-0a3b-4706-9dfd-c6d69d0e3c8e" providerId="ADAL" clId="{E771A02B-0AF0-4FB2-9686-C19BB21A7CDA}" dt="2024-12-05T14:45:33.877" v="3337" actId="700"/>
          <ac:spMkLst>
            <pc:docMk/>
            <pc:sldMk cId="2970876102" sldId="688"/>
            <ac:spMk id="6" creationId="{22BA1838-1807-1B7B-C407-7683D0ADE713}"/>
          </ac:spMkLst>
        </pc:spChg>
        <pc:spChg chg="mod ord">
          <ac:chgData name="Karl Michael Höferl" userId="544d2ce1-0a3b-4706-9dfd-c6d69d0e3c8e" providerId="ADAL" clId="{E771A02B-0AF0-4FB2-9686-C19BB21A7CDA}" dt="2024-12-05T14:45:33.877" v="3337" actId="700"/>
          <ac:spMkLst>
            <pc:docMk/>
            <pc:sldMk cId="2970876102" sldId="688"/>
            <ac:spMk id="7" creationId="{C2C584AE-87C8-5988-CB33-2E2B48D57B22}"/>
          </ac:spMkLst>
        </pc:spChg>
        <pc:spChg chg="add mod ord">
          <ac:chgData name="Karl Michael Höferl" userId="544d2ce1-0a3b-4706-9dfd-c6d69d0e3c8e" providerId="ADAL" clId="{E771A02B-0AF0-4FB2-9686-C19BB21A7CDA}" dt="2024-12-05T14:45:33.877" v="3337" actId="700"/>
          <ac:spMkLst>
            <pc:docMk/>
            <pc:sldMk cId="2970876102" sldId="688"/>
            <ac:spMk id="8" creationId="{DA69C623-99DA-1010-13BB-858293AC6C89}"/>
          </ac:spMkLst>
        </pc:spChg>
        <pc:spChg chg="add mod ord">
          <ac:chgData name="Karl Michael Höferl" userId="544d2ce1-0a3b-4706-9dfd-c6d69d0e3c8e" providerId="ADAL" clId="{E771A02B-0AF0-4FB2-9686-C19BB21A7CDA}" dt="2024-12-05T14:45:33.877" v="3337" actId="700"/>
          <ac:spMkLst>
            <pc:docMk/>
            <pc:sldMk cId="2970876102" sldId="688"/>
            <ac:spMk id="9" creationId="{0B1BC08D-054D-E866-4BBD-A04551AD3C6B}"/>
          </ac:spMkLst>
        </pc:spChg>
      </pc:sldChg>
      <pc:sldChg chg="addSp delSp modSp add mod delAnim">
        <pc:chgData name="Karl Michael Höferl" userId="544d2ce1-0a3b-4706-9dfd-c6d69d0e3c8e" providerId="ADAL" clId="{E771A02B-0AF0-4FB2-9686-C19BB21A7CDA}" dt="2024-12-07T07:38:18.024" v="8261" actId="790"/>
        <pc:sldMkLst>
          <pc:docMk/>
          <pc:sldMk cId="1850542708" sldId="689"/>
        </pc:sldMkLst>
        <pc:spChg chg="mod">
          <ac:chgData name="Karl Michael Höferl" userId="544d2ce1-0a3b-4706-9dfd-c6d69d0e3c8e" providerId="ADAL" clId="{E771A02B-0AF0-4FB2-9686-C19BB21A7CDA}" dt="2024-12-07T07:38:18.019" v="8257" actId="790"/>
          <ac:spMkLst>
            <pc:docMk/>
            <pc:sldMk cId="1850542708" sldId="689"/>
            <ac:spMk id="2" creationId="{96C0BB7A-0045-E0C7-1175-522049429053}"/>
          </ac:spMkLst>
        </pc:spChg>
        <pc:spChg chg="mod">
          <ac:chgData name="Karl Michael Höferl" userId="544d2ce1-0a3b-4706-9dfd-c6d69d0e3c8e" providerId="ADAL" clId="{E771A02B-0AF0-4FB2-9686-C19BB21A7CDA}" dt="2024-12-07T07:38:18.020" v="8258" actId="790"/>
          <ac:spMkLst>
            <pc:docMk/>
            <pc:sldMk cId="1850542708" sldId="689"/>
            <ac:spMk id="3" creationId="{1BA0FD91-B1CE-9033-E8AE-E85DCFB85C7A}"/>
          </ac:spMkLst>
        </pc:spChg>
        <pc:spChg chg="mod">
          <ac:chgData name="Karl Michael Höferl" userId="544d2ce1-0a3b-4706-9dfd-c6d69d0e3c8e" providerId="ADAL" clId="{E771A02B-0AF0-4FB2-9686-C19BB21A7CDA}" dt="2024-12-07T07:38:18.021" v="8259" actId="790"/>
          <ac:spMkLst>
            <pc:docMk/>
            <pc:sldMk cId="1850542708" sldId="689"/>
            <ac:spMk id="5" creationId="{E180331C-C210-3AFD-3A3D-B77B57DDF4A0}"/>
          </ac:spMkLst>
        </pc:spChg>
        <pc:spChg chg="mod">
          <ac:chgData name="Karl Michael Höferl" userId="544d2ce1-0a3b-4706-9dfd-c6d69d0e3c8e" providerId="ADAL" clId="{E771A02B-0AF0-4FB2-9686-C19BB21A7CDA}" dt="2024-12-07T07:38:18.021" v="8260" actId="790"/>
          <ac:spMkLst>
            <pc:docMk/>
            <pc:sldMk cId="1850542708" sldId="689"/>
            <ac:spMk id="6" creationId="{7EEBFE3A-BCAE-00C6-E49B-8FDE75E842E6}"/>
          </ac:spMkLst>
        </pc:spChg>
        <pc:spChg chg="add mod">
          <ac:chgData name="Karl Michael Höferl" userId="544d2ce1-0a3b-4706-9dfd-c6d69d0e3c8e" providerId="ADAL" clId="{E771A02B-0AF0-4FB2-9686-C19BB21A7CDA}" dt="2024-12-07T07:38:18.024" v="8261" actId="790"/>
          <ac:spMkLst>
            <pc:docMk/>
            <pc:sldMk cId="1850542708" sldId="689"/>
            <ac:spMk id="7" creationId="{0CF3CF11-2EAB-F48C-8670-976860B1B841}"/>
          </ac:spMkLst>
        </pc:spChg>
        <pc:spChg chg="del mod">
          <ac:chgData name="Karl Michael Höferl" userId="544d2ce1-0a3b-4706-9dfd-c6d69d0e3c8e" providerId="ADAL" clId="{E771A02B-0AF0-4FB2-9686-C19BB21A7CDA}" dt="2024-12-05T14:46:40.424" v="3355" actId="478"/>
          <ac:spMkLst>
            <pc:docMk/>
            <pc:sldMk cId="1850542708" sldId="689"/>
            <ac:spMk id="11" creationId="{0E87C19E-E4DC-22C0-0C5C-CAE5089E0C8E}"/>
          </ac:spMkLst>
        </pc:spChg>
        <pc:spChg chg="del">
          <ac:chgData name="Karl Michael Höferl" userId="544d2ce1-0a3b-4706-9dfd-c6d69d0e3c8e" providerId="ADAL" clId="{E771A02B-0AF0-4FB2-9686-C19BB21A7CDA}" dt="2024-12-05T14:46:41.648" v="3356" actId="478"/>
          <ac:spMkLst>
            <pc:docMk/>
            <pc:sldMk cId="1850542708" sldId="689"/>
            <ac:spMk id="16" creationId="{8B63785B-194E-42B5-5242-45B5607923BD}"/>
          </ac:spMkLst>
        </pc:spChg>
        <pc:graphicFrameChg chg="del">
          <ac:chgData name="Karl Michael Höferl" userId="544d2ce1-0a3b-4706-9dfd-c6d69d0e3c8e" providerId="ADAL" clId="{E771A02B-0AF0-4FB2-9686-C19BB21A7CDA}" dt="2024-12-05T14:46:47.618" v="3357" actId="478"/>
          <ac:graphicFrameMkLst>
            <pc:docMk/>
            <pc:sldMk cId="1850542708" sldId="689"/>
            <ac:graphicFrameMk id="12" creationId="{1EAB7587-1BDC-3CF2-9D2F-DEEA04FF2730}"/>
          </ac:graphicFrameMkLst>
        </pc:graphicFrameChg>
        <pc:picChg chg="del">
          <ac:chgData name="Karl Michael Höferl" userId="544d2ce1-0a3b-4706-9dfd-c6d69d0e3c8e" providerId="ADAL" clId="{E771A02B-0AF0-4FB2-9686-C19BB21A7CDA}" dt="2024-12-05T14:46:38.091" v="3353" actId="478"/>
          <ac:picMkLst>
            <pc:docMk/>
            <pc:sldMk cId="1850542708" sldId="689"/>
            <ac:picMk id="9" creationId="{E62D9DAC-5C61-48FF-9F76-D2DF12797CF0}"/>
          </ac:picMkLst>
        </pc:picChg>
      </pc:sldChg>
      <pc:sldChg chg="del">
        <pc:chgData name="Karl Michael Höferl" userId="544d2ce1-0a3b-4706-9dfd-c6d69d0e3c8e" providerId="ADAL" clId="{E771A02B-0AF0-4FB2-9686-C19BB21A7CDA}" dt="2024-12-04T14:40:34.534" v="51" actId="18676"/>
        <pc:sldMkLst>
          <pc:docMk/>
          <pc:sldMk cId="3068944388" sldId="689"/>
        </pc:sldMkLst>
      </pc:sldChg>
      <pc:sldChg chg="del">
        <pc:chgData name="Karl Michael Höferl" userId="544d2ce1-0a3b-4706-9dfd-c6d69d0e3c8e" providerId="ADAL" clId="{E771A02B-0AF0-4FB2-9686-C19BB21A7CDA}" dt="2024-12-04T14:40:34.534" v="51" actId="18676"/>
        <pc:sldMkLst>
          <pc:docMk/>
          <pc:sldMk cId="1532769657" sldId="690"/>
        </pc:sldMkLst>
      </pc:sldChg>
      <pc:sldChg chg="addSp delSp modSp new mod modClrScheme chgLayout">
        <pc:chgData name="Karl Michael Höferl" userId="544d2ce1-0a3b-4706-9dfd-c6d69d0e3c8e" providerId="ADAL" clId="{E771A02B-0AF0-4FB2-9686-C19BB21A7CDA}" dt="2024-12-07T07:38:18.030" v="8266" actId="790"/>
        <pc:sldMkLst>
          <pc:docMk/>
          <pc:sldMk cId="3620477090" sldId="690"/>
        </pc:sldMkLst>
        <pc:spChg chg="mod ord">
          <ac:chgData name="Karl Michael Höferl" userId="544d2ce1-0a3b-4706-9dfd-c6d69d0e3c8e" providerId="ADAL" clId="{E771A02B-0AF0-4FB2-9686-C19BB21A7CDA}" dt="2024-12-07T07:38:18.025" v="8262" actId="790"/>
          <ac:spMkLst>
            <pc:docMk/>
            <pc:sldMk cId="3620477090" sldId="690"/>
            <ac:spMk id="2" creationId="{BFFD9711-99B4-EE94-DBCC-4F0C2AD6EDB3}"/>
          </ac:spMkLst>
        </pc:spChg>
        <pc:spChg chg="del mod ord">
          <ac:chgData name="Karl Michael Höferl" userId="544d2ce1-0a3b-4706-9dfd-c6d69d0e3c8e" providerId="ADAL" clId="{E771A02B-0AF0-4FB2-9686-C19BB21A7CDA}" dt="2024-12-05T14:53:50.403" v="3453" actId="700"/>
          <ac:spMkLst>
            <pc:docMk/>
            <pc:sldMk cId="3620477090" sldId="690"/>
            <ac:spMk id="3" creationId="{AF9904C3-CF61-DA5C-2E0B-0F70AD768C73}"/>
          </ac:spMkLst>
        </pc:spChg>
        <pc:spChg chg="del mod ord">
          <ac:chgData name="Karl Michael Höferl" userId="544d2ce1-0a3b-4706-9dfd-c6d69d0e3c8e" providerId="ADAL" clId="{E771A02B-0AF0-4FB2-9686-C19BB21A7CDA}" dt="2024-12-05T14:53:50.403" v="3453" actId="700"/>
          <ac:spMkLst>
            <pc:docMk/>
            <pc:sldMk cId="3620477090" sldId="690"/>
            <ac:spMk id="4" creationId="{8EFCA6AB-DA05-A216-5B9E-61902AADC5BA}"/>
          </ac:spMkLst>
        </pc:spChg>
        <pc:spChg chg="del">
          <ac:chgData name="Karl Michael Höferl" userId="544d2ce1-0a3b-4706-9dfd-c6d69d0e3c8e" providerId="ADAL" clId="{E771A02B-0AF0-4FB2-9686-C19BB21A7CDA}" dt="2024-12-05T14:53:50.403" v="3453" actId="700"/>
          <ac:spMkLst>
            <pc:docMk/>
            <pc:sldMk cId="3620477090" sldId="690"/>
            <ac:spMk id="5" creationId="{0C50CFF4-28B3-7380-1519-B3AB625BAF3D}"/>
          </ac:spMkLst>
        </pc:spChg>
        <pc:spChg chg="mod ord">
          <ac:chgData name="Karl Michael Höferl" userId="544d2ce1-0a3b-4706-9dfd-c6d69d0e3c8e" providerId="ADAL" clId="{E771A02B-0AF0-4FB2-9686-C19BB21A7CDA}" dt="2024-12-07T07:38:18.029" v="8265" actId="790"/>
          <ac:spMkLst>
            <pc:docMk/>
            <pc:sldMk cId="3620477090" sldId="690"/>
            <ac:spMk id="6" creationId="{EC96B8F7-B50A-0A99-F200-327680ACB6C8}"/>
          </ac:spMkLst>
        </pc:spChg>
        <pc:spChg chg="mod ord">
          <ac:chgData name="Karl Michael Höferl" userId="544d2ce1-0a3b-4706-9dfd-c6d69d0e3c8e" providerId="ADAL" clId="{E771A02B-0AF0-4FB2-9686-C19BB21A7CDA}" dt="2024-12-07T07:38:18.030" v="8266" actId="790"/>
          <ac:spMkLst>
            <pc:docMk/>
            <pc:sldMk cId="3620477090" sldId="690"/>
            <ac:spMk id="7" creationId="{345FD15D-6823-768F-8BEA-099DF25B13A3}"/>
          </ac:spMkLst>
        </pc:spChg>
        <pc:spChg chg="add mod ord">
          <ac:chgData name="Karl Michael Höferl" userId="544d2ce1-0a3b-4706-9dfd-c6d69d0e3c8e" providerId="ADAL" clId="{E771A02B-0AF0-4FB2-9686-C19BB21A7CDA}" dt="2024-12-07T07:38:18.026" v="8263" actId="790"/>
          <ac:spMkLst>
            <pc:docMk/>
            <pc:sldMk cId="3620477090" sldId="690"/>
            <ac:spMk id="8" creationId="{536BA59F-1574-9EB1-1740-F012540E77F6}"/>
          </ac:spMkLst>
        </pc:spChg>
        <pc:spChg chg="add mod ord">
          <ac:chgData name="Karl Michael Höferl" userId="544d2ce1-0a3b-4706-9dfd-c6d69d0e3c8e" providerId="ADAL" clId="{E771A02B-0AF0-4FB2-9686-C19BB21A7CDA}" dt="2024-12-07T07:38:18.029" v="8264" actId="790"/>
          <ac:spMkLst>
            <pc:docMk/>
            <pc:sldMk cId="3620477090" sldId="690"/>
            <ac:spMk id="9" creationId="{983610BD-804E-E0D8-A628-5F59E53B19C6}"/>
          </ac:spMkLst>
        </pc:spChg>
        <pc:spChg chg="add del mod">
          <ac:chgData name="Karl Michael Höferl" userId="544d2ce1-0a3b-4706-9dfd-c6d69d0e3c8e" providerId="ADAL" clId="{E771A02B-0AF0-4FB2-9686-C19BB21A7CDA}" dt="2024-12-05T15:00:09.695" v="3789" actId="478"/>
          <ac:spMkLst>
            <pc:docMk/>
            <pc:sldMk cId="3620477090" sldId="690"/>
            <ac:spMk id="10" creationId="{25A88380-56BF-91A0-915A-E94AD6D70CF7}"/>
          </ac:spMkLst>
        </pc:spChg>
      </pc:sldChg>
      <pc:sldChg chg="del">
        <pc:chgData name="Karl Michael Höferl" userId="544d2ce1-0a3b-4706-9dfd-c6d69d0e3c8e" providerId="ADAL" clId="{E771A02B-0AF0-4FB2-9686-C19BB21A7CDA}" dt="2024-12-04T14:40:34.534" v="51" actId="18676"/>
        <pc:sldMkLst>
          <pc:docMk/>
          <pc:sldMk cId="2970493622" sldId="691"/>
        </pc:sldMkLst>
      </pc:sldChg>
      <pc:sldChg chg="modSp add mod">
        <pc:chgData name="Karl Michael Höferl" userId="544d2ce1-0a3b-4706-9dfd-c6d69d0e3c8e" providerId="ADAL" clId="{E771A02B-0AF0-4FB2-9686-C19BB21A7CDA}" dt="2024-12-07T07:38:18.033" v="8269" actId="790"/>
        <pc:sldMkLst>
          <pc:docMk/>
          <pc:sldMk cId="3559396659" sldId="691"/>
        </pc:sldMkLst>
        <pc:spChg chg="mod">
          <ac:chgData name="Karl Michael Höferl" userId="544d2ce1-0a3b-4706-9dfd-c6d69d0e3c8e" providerId="ADAL" clId="{E771A02B-0AF0-4FB2-9686-C19BB21A7CDA}" dt="2024-12-07T07:38:18.032" v="8268" actId="790"/>
          <ac:spMkLst>
            <pc:docMk/>
            <pc:sldMk cId="3559396659" sldId="691"/>
            <ac:spMk id="2" creationId="{C997D1EF-4392-2959-9901-0BC510B77BEF}"/>
          </ac:spMkLst>
        </pc:spChg>
        <pc:spChg chg="mod">
          <ac:chgData name="Karl Michael Höferl" userId="544d2ce1-0a3b-4706-9dfd-c6d69d0e3c8e" providerId="ADAL" clId="{E771A02B-0AF0-4FB2-9686-C19BB21A7CDA}" dt="2024-12-07T07:38:18.033" v="8269" actId="790"/>
          <ac:spMkLst>
            <pc:docMk/>
            <pc:sldMk cId="3559396659" sldId="691"/>
            <ac:spMk id="6" creationId="{3C494305-6E21-9A94-AC3B-17EA2452C99D}"/>
          </ac:spMkLst>
        </pc:spChg>
        <pc:spChg chg="mod">
          <ac:chgData name="Karl Michael Höferl" userId="544d2ce1-0a3b-4706-9dfd-c6d69d0e3c8e" providerId="ADAL" clId="{E771A02B-0AF0-4FB2-9686-C19BB21A7CDA}" dt="2024-12-07T07:38:18.031" v="8267" actId="790"/>
          <ac:spMkLst>
            <pc:docMk/>
            <pc:sldMk cId="3559396659" sldId="691"/>
            <ac:spMk id="7" creationId="{1C71BE61-9295-1BC4-F364-04C4A0F80B59}"/>
          </ac:spMkLst>
        </pc:spChg>
      </pc:sldChg>
      <pc:sldChg chg="addSp delSp modSp add mod">
        <pc:chgData name="Karl Michael Höferl" userId="544d2ce1-0a3b-4706-9dfd-c6d69d0e3c8e" providerId="ADAL" clId="{E771A02B-0AF0-4FB2-9686-C19BB21A7CDA}" dt="2024-12-07T07:38:18.037" v="8274" actId="790"/>
        <pc:sldMkLst>
          <pc:docMk/>
          <pc:sldMk cId="2795312045" sldId="692"/>
        </pc:sldMkLst>
        <pc:spChg chg="mod">
          <ac:chgData name="Karl Michael Höferl" userId="544d2ce1-0a3b-4706-9dfd-c6d69d0e3c8e" providerId="ADAL" clId="{E771A02B-0AF0-4FB2-9686-C19BB21A7CDA}" dt="2024-12-07T07:38:18.034" v="8270" actId="790"/>
          <ac:spMkLst>
            <pc:docMk/>
            <pc:sldMk cId="2795312045" sldId="692"/>
            <ac:spMk id="2" creationId="{CF95E1A4-BC97-48AF-42DD-287B9E263FE9}"/>
          </ac:spMkLst>
        </pc:spChg>
        <pc:spChg chg="mod">
          <ac:chgData name="Karl Michael Höferl" userId="544d2ce1-0a3b-4706-9dfd-c6d69d0e3c8e" providerId="ADAL" clId="{E771A02B-0AF0-4FB2-9686-C19BB21A7CDA}" dt="2024-12-07T07:38:18.034" v="8271" actId="790"/>
          <ac:spMkLst>
            <pc:docMk/>
            <pc:sldMk cId="2795312045" sldId="692"/>
            <ac:spMk id="3" creationId="{0F8530A8-6163-6CCE-EF24-26CB60674C36}"/>
          </ac:spMkLst>
        </pc:spChg>
        <pc:spChg chg="add mod">
          <ac:chgData name="Karl Michael Höferl" userId="544d2ce1-0a3b-4706-9dfd-c6d69d0e3c8e" providerId="ADAL" clId="{E771A02B-0AF0-4FB2-9686-C19BB21A7CDA}" dt="2024-12-07T07:38:18.037" v="8274" actId="790"/>
          <ac:spMkLst>
            <pc:docMk/>
            <pc:sldMk cId="2795312045" sldId="692"/>
            <ac:spMk id="4" creationId="{6BA4E074-B34E-F025-C38F-CDA7C78E63AB}"/>
          </ac:spMkLst>
        </pc:spChg>
        <pc:spChg chg="mod">
          <ac:chgData name="Karl Michael Höferl" userId="544d2ce1-0a3b-4706-9dfd-c6d69d0e3c8e" providerId="ADAL" clId="{E771A02B-0AF0-4FB2-9686-C19BB21A7CDA}" dt="2024-12-07T07:38:18.035" v="8272" actId="790"/>
          <ac:spMkLst>
            <pc:docMk/>
            <pc:sldMk cId="2795312045" sldId="692"/>
            <ac:spMk id="5" creationId="{2D4B60EA-220E-09D1-2A51-B05CF07B856A}"/>
          </ac:spMkLst>
        </pc:spChg>
        <pc:spChg chg="mod">
          <ac:chgData name="Karl Michael Höferl" userId="544d2ce1-0a3b-4706-9dfd-c6d69d0e3c8e" providerId="ADAL" clId="{E771A02B-0AF0-4FB2-9686-C19BB21A7CDA}" dt="2024-12-07T07:38:18.036" v="8273" actId="790"/>
          <ac:spMkLst>
            <pc:docMk/>
            <pc:sldMk cId="2795312045" sldId="692"/>
            <ac:spMk id="6" creationId="{083F36FA-0B91-385B-19C8-DC165428C29E}"/>
          </ac:spMkLst>
        </pc:spChg>
        <pc:spChg chg="del">
          <ac:chgData name="Karl Michael Höferl" userId="544d2ce1-0a3b-4706-9dfd-c6d69d0e3c8e" providerId="ADAL" clId="{E771A02B-0AF0-4FB2-9686-C19BB21A7CDA}" dt="2024-12-06T09:53:46.988" v="3946" actId="478"/>
          <ac:spMkLst>
            <pc:docMk/>
            <pc:sldMk cId="2795312045" sldId="692"/>
            <ac:spMk id="7" creationId="{A9DB36DF-FEBB-59C7-ED8C-6B68F6EB31E5}"/>
          </ac:spMkLst>
        </pc:spChg>
        <pc:picChg chg="mod">
          <ac:chgData name="Karl Michael Höferl" userId="544d2ce1-0a3b-4706-9dfd-c6d69d0e3c8e" providerId="ADAL" clId="{E771A02B-0AF0-4FB2-9686-C19BB21A7CDA}" dt="2024-12-06T09:55:30.665" v="3983" actId="14861"/>
          <ac:picMkLst>
            <pc:docMk/>
            <pc:sldMk cId="2795312045" sldId="692"/>
            <ac:picMk id="8" creationId="{8F50A96F-36D3-F545-AEB4-F487F1C0F77C}"/>
          </ac:picMkLst>
        </pc:picChg>
      </pc:sldChg>
      <pc:sldChg chg="modSp add mod">
        <pc:chgData name="Karl Michael Höferl" userId="544d2ce1-0a3b-4706-9dfd-c6d69d0e3c8e" providerId="ADAL" clId="{E771A02B-0AF0-4FB2-9686-C19BB21A7CDA}" dt="2024-12-07T07:38:17.924" v="8177" actId="790"/>
        <pc:sldMkLst>
          <pc:docMk/>
          <pc:sldMk cId="2018595286" sldId="693"/>
        </pc:sldMkLst>
        <pc:spChg chg="mod">
          <ac:chgData name="Karl Michael Höferl" userId="544d2ce1-0a3b-4706-9dfd-c6d69d0e3c8e" providerId="ADAL" clId="{E771A02B-0AF0-4FB2-9686-C19BB21A7CDA}" dt="2024-12-07T07:38:17.921" v="8173" actId="790"/>
          <ac:spMkLst>
            <pc:docMk/>
            <pc:sldMk cId="2018595286" sldId="693"/>
            <ac:spMk id="2" creationId="{CF95E1A4-BC97-48AF-42DD-287B9E263FE9}"/>
          </ac:spMkLst>
        </pc:spChg>
        <pc:spChg chg="mod">
          <ac:chgData name="Karl Michael Höferl" userId="544d2ce1-0a3b-4706-9dfd-c6d69d0e3c8e" providerId="ADAL" clId="{E771A02B-0AF0-4FB2-9686-C19BB21A7CDA}" dt="2024-12-07T07:38:17.922" v="8174" actId="790"/>
          <ac:spMkLst>
            <pc:docMk/>
            <pc:sldMk cId="2018595286" sldId="693"/>
            <ac:spMk id="3" creationId="{0F8530A8-6163-6CCE-EF24-26CB60674C36}"/>
          </ac:spMkLst>
        </pc:spChg>
        <pc:spChg chg="mod">
          <ac:chgData name="Karl Michael Höferl" userId="544d2ce1-0a3b-4706-9dfd-c6d69d0e3c8e" providerId="ADAL" clId="{E771A02B-0AF0-4FB2-9686-C19BB21A7CDA}" dt="2024-12-07T07:38:17.924" v="8177" actId="790"/>
          <ac:spMkLst>
            <pc:docMk/>
            <pc:sldMk cId="2018595286" sldId="693"/>
            <ac:spMk id="4" creationId="{6BA4E074-B34E-F025-C38F-CDA7C78E63AB}"/>
          </ac:spMkLst>
        </pc:spChg>
        <pc:spChg chg="mod">
          <ac:chgData name="Karl Michael Höferl" userId="544d2ce1-0a3b-4706-9dfd-c6d69d0e3c8e" providerId="ADAL" clId="{E771A02B-0AF0-4FB2-9686-C19BB21A7CDA}" dt="2024-12-07T07:38:17.923" v="8175" actId="790"/>
          <ac:spMkLst>
            <pc:docMk/>
            <pc:sldMk cId="2018595286" sldId="693"/>
            <ac:spMk id="5" creationId="{2D4B60EA-220E-09D1-2A51-B05CF07B856A}"/>
          </ac:spMkLst>
        </pc:spChg>
        <pc:spChg chg="mod">
          <ac:chgData name="Karl Michael Höferl" userId="544d2ce1-0a3b-4706-9dfd-c6d69d0e3c8e" providerId="ADAL" clId="{E771A02B-0AF0-4FB2-9686-C19BB21A7CDA}" dt="2024-12-07T07:38:17.924" v="8176" actId="790"/>
          <ac:spMkLst>
            <pc:docMk/>
            <pc:sldMk cId="2018595286" sldId="693"/>
            <ac:spMk id="6" creationId="{083F36FA-0B91-385B-19C8-DC165428C29E}"/>
          </ac:spMkLst>
        </pc:spChg>
      </pc:sldChg>
      <pc:sldChg chg="addSp modSp add mod">
        <pc:chgData name="Karl Michael Höferl" userId="544d2ce1-0a3b-4706-9dfd-c6d69d0e3c8e" providerId="ADAL" clId="{E771A02B-0AF0-4FB2-9686-C19BB21A7CDA}" dt="2024-12-07T07:38:18.041" v="8279" actId="790"/>
        <pc:sldMkLst>
          <pc:docMk/>
          <pc:sldMk cId="3205976688" sldId="694"/>
        </pc:sldMkLst>
        <pc:spChg chg="mod">
          <ac:chgData name="Karl Michael Höferl" userId="544d2ce1-0a3b-4706-9dfd-c6d69d0e3c8e" providerId="ADAL" clId="{E771A02B-0AF0-4FB2-9686-C19BB21A7CDA}" dt="2024-12-07T07:38:18.038" v="8275" actId="790"/>
          <ac:spMkLst>
            <pc:docMk/>
            <pc:sldMk cId="3205976688" sldId="694"/>
            <ac:spMk id="2" creationId="{435A9FAC-11AF-D411-2DEF-2A2AE1DC9D5E}"/>
          </ac:spMkLst>
        </pc:spChg>
        <pc:spChg chg="mod">
          <ac:chgData name="Karl Michael Höferl" userId="544d2ce1-0a3b-4706-9dfd-c6d69d0e3c8e" providerId="ADAL" clId="{E771A02B-0AF0-4FB2-9686-C19BB21A7CDA}" dt="2024-12-07T07:38:18.039" v="8276" actId="790"/>
          <ac:spMkLst>
            <pc:docMk/>
            <pc:sldMk cId="3205976688" sldId="694"/>
            <ac:spMk id="3" creationId="{A2B3B65A-A66F-1B43-E051-FC0B0D6C7FEA}"/>
          </ac:spMkLst>
        </pc:spChg>
        <pc:spChg chg="add mod">
          <ac:chgData name="Karl Michael Höferl" userId="544d2ce1-0a3b-4706-9dfd-c6d69d0e3c8e" providerId="ADAL" clId="{E771A02B-0AF0-4FB2-9686-C19BB21A7CDA}" dt="2024-12-07T07:38:18.041" v="8279" actId="790"/>
          <ac:spMkLst>
            <pc:docMk/>
            <pc:sldMk cId="3205976688" sldId="694"/>
            <ac:spMk id="4" creationId="{520E160B-0E01-7243-3072-A29143E3AB05}"/>
          </ac:spMkLst>
        </pc:spChg>
        <pc:spChg chg="mod">
          <ac:chgData name="Karl Michael Höferl" userId="544d2ce1-0a3b-4706-9dfd-c6d69d0e3c8e" providerId="ADAL" clId="{E771A02B-0AF0-4FB2-9686-C19BB21A7CDA}" dt="2024-12-07T07:38:18.039" v="8277" actId="790"/>
          <ac:spMkLst>
            <pc:docMk/>
            <pc:sldMk cId="3205976688" sldId="694"/>
            <ac:spMk id="5" creationId="{4A15D5D7-4A93-3FE5-FE1B-77E235C55B89}"/>
          </ac:spMkLst>
        </pc:spChg>
        <pc:spChg chg="mod">
          <ac:chgData name="Karl Michael Höferl" userId="544d2ce1-0a3b-4706-9dfd-c6d69d0e3c8e" providerId="ADAL" clId="{E771A02B-0AF0-4FB2-9686-C19BB21A7CDA}" dt="2024-12-07T07:38:18.040" v="8278" actId="790"/>
          <ac:spMkLst>
            <pc:docMk/>
            <pc:sldMk cId="3205976688" sldId="694"/>
            <ac:spMk id="6" creationId="{D74D3BEC-3BAC-8ADB-80CD-479D275231D4}"/>
          </ac:spMkLst>
        </pc:spChg>
      </pc:sldChg>
      <pc:sldChg chg="del">
        <pc:chgData name="Karl Michael Höferl" userId="544d2ce1-0a3b-4706-9dfd-c6d69d0e3c8e" providerId="ADAL" clId="{E771A02B-0AF0-4FB2-9686-C19BB21A7CDA}" dt="2024-12-04T14:40:37.725" v="52" actId="18676"/>
        <pc:sldMkLst>
          <pc:docMk/>
          <pc:sldMk cId="3592547068" sldId="694"/>
        </pc:sldMkLst>
      </pc:sldChg>
      <pc:sldChg chg="del">
        <pc:chgData name="Karl Michael Höferl" userId="544d2ce1-0a3b-4706-9dfd-c6d69d0e3c8e" providerId="ADAL" clId="{E771A02B-0AF0-4FB2-9686-C19BB21A7CDA}" dt="2024-12-04T14:40:37.725" v="52" actId="18676"/>
        <pc:sldMkLst>
          <pc:docMk/>
          <pc:sldMk cId="524902064" sldId="695"/>
        </pc:sldMkLst>
      </pc:sldChg>
      <pc:sldChg chg="modSp new mod">
        <pc:chgData name="Karl Michael Höferl" userId="544d2ce1-0a3b-4706-9dfd-c6d69d0e3c8e" providerId="ADAL" clId="{E771A02B-0AF0-4FB2-9686-C19BB21A7CDA}" dt="2024-12-07T07:38:18.049" v="8284" actId="790"/>
        <pc:sldMkLst>
          <pc:docMk/>
          <pc:sldMk cId="2775079453" sldId="695"/>
        </pc:sldMkLst>
        <pc:spChg chg="mod">
          <ac:chgData name="Karl Michael Höferl" userId="544d2ce1-0a3b-4706-9dfd-c6d69d0e3c8e" providerId="ADAL" clId="{E771A02B-0AF0-4FB2-9686-C19BB21A7CDA}" dt="2024-12-07T07:38:18.042" v="8280" actId="790"/>
          <ac:spMkLst>
            <pc:docMk/>
            <pc:sldMk cId="2775079453" sldId="695"/>
            <ac:spMk id="2" creationId="{0908B28F-6416-9E3A-311A-3BC4E2451D43}"/>
          </ac:spMkLst>
        </pc:spChg>
        <pc:spChg chg="mod">
          <ac:chgData name="Karl Michael Höferl" userId="544d2ce1-0a3b-4706-9dfd-c6d69d0e3c8e" providerId="ADAL" clId="{E771A02B-0AF0-4FB2-9686-C19BB21A7CDA}" dt="2024-12-07T07:38:18.043" v="8281" actId="790"/>
          <ac:spMkLst>
            <pc:docMk/>
            <pc:sldMk cId="2775079453" sldId="695"/>
            <ac:spMk id="3" creationId="{C32F651D-EE22-2265-90F2-CC1FA88B5960}"/>
          </ac:spMkLst>
        </pc:spChg>
        <pc:spChg chg="mod">
          <ac:chgData name="Karl Michael Höferl" userId="544d2ce1-0a3b-4706-9dfd-c6d69d0e3c8e" providerId="ADAL" clId="{E771A02B-0AF0-4FB2-9686-C19BB21A7CDA}" dt="2024-12-07T07:38:18.047" v="8282" actId="790"/>
          <ac:spMkLst>
            <pc:docMk/>
            <pc:sldMk cId="2775079453" sldId="695"/>
            <ac:spMk id="4" creationId="{C617861C-5088-1A70-B969-E87496AE2A67}"/>
          </ac:spMkLst>
        </pc:spChg>
        <pc:spChg chg="mod">
          <ac:chgData name="Karl Michael Höferl" userId="544d2ce1-0a3b-4706-9dfd-c6d69d0e3c8e" providerId="ADAL" clId="{E771A02B-0AF0-4FB2-9686-C19BB21A7CDA}" dt="2024-12-07T07:38:18.048" v="8283" actId="790"/>
          <ac:spMkLst>
            <pc:docMk/>
            <pc:sldMk cId="2775079453" sldId="695"/>
            <ac:spMk id="5" creationId="{A6A2A970-FF4F-7E71-6485-9171A50002EF}"/>
          </ac:spMkLst>
        </pc:spChg>
        <pc:spChg chg="mod">
          <ac:chgData name="Karl Michael Höferl" userId="544d2ce1-0a3b-4706-9dfd-c6d69d0e3c8e" providerId="ADAL" clId="{E771A02B-0AF0-4FB2-9686-C19BB21A7CDA}" dt="2024-12-07T07:38:18.049" v="8284" actId="790"/>
          <ac:spMkLst>
            <pc:docMk/>
            <pc:sldMk cId="2775079453" sldId="695"/>
            <ac:spMk id="6" creationId="{659D19F7-8E0F-2541-6B11-F96BD0258334}"/>
          </ac:spMkLst>
        </pc:spChg>
      </pc:sldChg>
      <pc:sldChg chg="del">
        <pc:chgData name="Karl Michael Höferl" userId="544d2ce1-0a3b-4706-9dfd-c6d69d0e3c8e" providerId="ADAL" clId="{E771A02B-0AF0-4FB2-9686-C19BB21A7CDA}" dt="2024-12-04T14:40:37.725" v="52" actId="18676"/>
        <pc:sldMkLst>
          <pc:docMk/>
          <pc:sldMk cId="2328210650" sldId="696"/>
        </pc:sldMkLst>
      </pc:sldChg>
      <pc:sldChg chg="addSp delSp modSp add del mod ord modShow">
        <pc:chgData name="Karl Michael Höferl" userId="544d2ce1-0a3b-4706-9dfd-c6d69d0e3c8e" providerId="ADAL" clId="{E771A02B-0AF0-4FB2-9686-C19BB21A7CDA}" dt="2024-12-06T20:09:56.050" v="7219" actId="47"/>
        <pc:sldMkLst>
          <pc:docMk/>
          <pc:sldMk cId="2441963884" sldId="696"/>
        </pc:sldMkLst>
        <pc:spChg chg="mod">
          <ac:chgData name="Karl Michael Höferl" userId="544d2ce1-0a3b-4706-9dfd-c6d69d0e3c8e" providerId="ADAL" clId="{E771A02B-0AF0-4FB2-9686-C19BB21A7CDA}" dt="2024-12-06T18:40:55.724" v="6494" actId="790"/>
          <ac:spMkLst>
            <pc:docMk/>
            <pc:sldMk cId="2441963884" sldId="696"/>
            <ac:spMk id="2" creationId="{0908B28F-6416-9E3A-311A-3BC4E2451D43}"/>
          </ac:spMkLst>
        </pc:spChg>
        <pc:spChg chg="mod">
          <ac:chgData name="Karl Michael Höferl" userId="544d2ce1-0a3b-4706-9dfd-c6d69d0e3c8e" providerId="ADAL" clId="{E771A02B-0AF0-4FB2-9686-C19BB21A7CDA}" dt="2024-12-06T18:40:55.725" v="6495" actId="790"/>
          <ac:spMkLst>
            <pc:docMk/>
            <pc:sldMk cId="2441963884" sldId="696"/>
            <ac:spMk id="3" creationId="{C32F651D-EE22-2265-90F2-CC1FA88B5960}"/>
          </ac:spMkLst>
        </pc:spChg>
        <pc:spChg chg="del mod">
          <ac:chgData name="Karl Michael Höferl" userId="544d2ce1-0a3b-4706-9dfd-c6d69d0e3c8e" providerId="ADAL" clId="{E771A02B-0AF0-4FB2-9686-C19BB21A7CDA}" dt="2024-12-06T10:27:13.939" v="4364" actId="22"/>
          <ac:spMkLst>
            <pc:docMk/>
            <pc:sldMk cId="2441963884" sldId="696"/>
            <ac:spMk id="4" creationId="{C617861C-5088-1A70-B969-E87496AE2A67}"/>
          </ac:spMkLst>
        </pc:spChg>
        <pc:spChg chg="mod">
          <ac:chgData name="Karl Michael Höferl" userId="544d2ce1-0a3b-4706-9dfd-c6d69d0e3c8e" providerId="ADAL" clId="{E771A02B-0AF0-4FB2-9686-C19BB21A7CDA}" dt="2024-12-06T18:40:55.726" v="6496" actId="790"/>
          <ac:spMkLst>
            <pc:docMk/>
            <pc:sldMk cId="2441963884" sldId="696"/>
            <ac:spMk id="5" creationId="{A6A2A970-FF4F-7E71-6485-9171A50002EF}"/>
          </ac:spMkLst>
        </pc:spChg>
        <pc:spChg chg="mod">
          <ac:chgData name="Karl Michael Höferl" userId="544d2ce1-0a3b-4706-9dfd-c6d69d0e3c8e" providerId="ADAL" clId="{E771A02B-0AF0-4FB2-9686-C19BB21A7CDA}" dt="2024-12-06T18:40:55.728" v="6497" actId="790"/>
          <ac:spMkLst>
            <pc:docMk/>
            <pc:sldMk cId="2441963884" sldId="696"/>
            <ac:spMk id="6" creationId="{659D19F7-8E0F-2541-6B11-F96BD0258334}"/>
          </ac:spMkLst>
        </pc:spChg>
        <pc:picChg chg="add mod ord">
          <ac:chgData name="Karl Michael Höferl" userId="544d2ce1-0a3b-4706-9dfd-c6d69d0e3c8e" providerId="ADAL" clId="{E771A02B-0AF0-4FB2-9686-C19BB21A7CDA}" dt="2024-12-06T10:27:43.451" v="4368" actId="14100"/>
          <ac:picMkLst>
            <pc:docMk/>
            <pc:sldMk cId="2441963884" sldId="696"/>
            <ac:picMk id="8" creationId="{A4DFD9B9-E7FC-CB13-DDD7-B8C85A0322CD}"/>
          </ac:picMkLst>
        </pc:picChg>
      </pc:sldChg>
      <pc:sldChg chg="addSp delSp modSp add mod modAnim">
        <pc:chgData name="Karl Michael Höferl" userId="544d2ce1-0a3b-4706-9dfd-c6d69d0e3c8e" providerId="ADAL" clId="{E771A02B-0AF0-4FB2-9686-C19BB21A7CDA}" dt="2024-12-07T07:38:18.052" v="8288" actId="790"/>
        <pc:sldMkLst>
          <pc:docMk/>
          <pc:sldMk cId="29155939" sldId="697"/>
        </pc:sldMkLst>
        <pc:spChg chg="mod">
          <ac:chgData name="Karl Michael Höferl" userId="544d2ce1-0a3b-4706-9dfd-c6d69d0e3c8e" providerId="ADAL" clId="{E771A02B-0AF0-4FB2-9686-C19BB21A7CDA}" dt="2024-12-07T07:38:18.050" v="8285" actId="790"/>
          <ac:spMkLst>
            <pc:docMk/>
            <pc:sldMk cId="29155939" sldId="697"/>
            <ac:spMk id="2" creationId="{0908B28F-6416-9E3A-311A-3BC4E2451D43}"/>
          </ac:spMkLst>
        </pc:spChg>
        <pc:spChg chg="mod">
          <ac:chgData name="Karl Michael Höferl" userId="544d2ce1-0a3b-4706-9dfd-c6d69d0e3c8e" providerId="ADAL" clId="{E771A02B-0AF0-4FB2-9686-C19BB21A7CDA}" dt="2024-12-07T07:38:18.050" v="8286" actId="790"/>
          <ac:spMkLst>
            <pc:docMk/>
            <pc:sldMk cId="29155939" sldId="697"/>
            <ac:spMk id="3" creationId="{C32F651D-EE22-2265-90F2-CC1FA88B5960}"/>
          </ac:spMkLst>
        </pc:spChg>
        <pc:spChg chg="del mod">
          <ac:chgData name="Karl Michael Höferl" userId="544d2ce1-0a3b-4706-9dfd-c6d69d0e3c8e" providerId="ADAL" clId="{E771A02B-0AF0-4FB2-9686-C19BB21A7CDA}" dt="2024-12-06T10:28:45.263" v="4371" actId="22"/>
          <ac:spMkLst>
            <pc:docMk/>
            <pc:sldMk cId="29155939" sldId="697"/>
            <ac:spMk id="4" creationId="{C617861C-5088-1A70-B969-E87496AE2A67}"/>
          </ac:spMkLst>
        </pc:spChg>
        <pc:spChg chg="mod">
          <ac:chgData name="Karl Michael Höferl" userId="544d2ce1-0a3b-4706-9dfd-c6d69d0e3c8e" providerId="ADAL" clId="{E771A02B-0AF0-4FB2-9686-C19BB21A7CDA}" dt="2024-12-07T07:38:18.051" v="8287" actId="790"/>
          <ac:spMkLst>
            <pc:docMk/>
            <pc:sldMk cId="29155939" sldId="697"/>
            <ac:spMk id="5" creationId="{A6A2A970-FF4F-7E71-6485-9171A50002EF}"/>
          </ac:spMkLst>
        </pc:spChg>
        <pc:spChg chg="mod">
          <ac:chgData name="Karl Michael Höferl" userId="544d2ce1-0a3b-4706-9dfd-c6d69d0e3c8e" providerId="ADAL" clId="{E771A02B-0AF0-4FB2-9686-C19BB21A7CDA}" dt="2024-12-07T07:38:18.052" v="8288" actId="790"/>
          <ac:spMkLst>
            <pc:docMk/>
            <pc:sldMk cId="29155939" sldId="697"/>
            <ac:spMk id="6" creationId="{659D19F7-8E0F-2541-6B11-F96BD0258334}"/>
          </ac:spMkLst>
        </pc:spChg>
        <pc:picChg chg="add mod ord">
          <ac:chgData name="Karl Michael Höferl" userId="544d2ce1-0a3b-4706-9dfd-c6d69d0e3c8e" providerId="ADAL" clId="{E771A02B-0AF0-4FB2-9686-C19BB21A7CDA}" dt="2024-12-06T10:30:55.894" v="4488" actId="1037"/>
          <ac:picMkLst>
            <pc:docMk/>
            <pc:sldMk cId="29155939" sldId="697"/>
            <ac:picMk id="8" creationId="{F6472246-BDE5-0475-221D-AEF517E96649}"/>
          </ac:picMkLst>
        </pc:picChg>
        <pc:picChg chg="add mod">
          <ac:chgData name="Karl Michael Höferl" userId="544d2ce1-0a3b-4706-9dfd-c6d69d0e3c8e" providerId="ADAL" clId="{E771A02B-0AF0-4FB2-9686-C19BB21A7CDA}" dt="2024-12-06T10:31:00.211" v="4489" actId="1076"/>
          <ac:picMkLst>
            <pc:docMk/>
            <pc:sldMk cId="29155939" sldId="697"/>
            <ac:picMk id="10" creationId="{3B8F0422-475F-2BD9-00E4-508370542EB7}"/>
          </ac:picMkLst>
        </pc:picChg>
        <pc:picChg chg="add mod">
          <ac:chgData name="Karl Michael Höferl" userId="544d2ce1-0a3b-4706-9dfd-c6d69d0e3c8e" providerId="ADAL" clId="{E771A02B-0AF0-4FB2-9686-C19BB21A7CDA}" dt="2024-12-06T10:31:23.300" v="4493" actId="1076"/>
          <ac:picMkLst>
            <pc:docMk/>
            <pc:sldMk cId="29155939" sldId="697"/>
            <ac:picMk id="11" creationId="{392D8013-1CB0-C50A-E559-FC56D869BD28}"/>
          </ac:picMkLst>
        </pc:picChg>
        <pc:picChg chg="add mod">
          <ac:chgData name="Karl Michael Höferl" userId="544d2ce1-0a3b-4706-9dfd-c6d69d0e3c8e" providerId="ADAL" clId="{E771A02B-0AF0-4FB2-9686-C19BB21A7CDA}" dt="2024-12-06T10:31:31.218" v="4501" actId="1076"/>
          <ac:picMkLst>
            <pc:docMk/>
            <pc:sldMk cId="29155939" sldId="697"/>
            <ac:picMk id="12" creationId="{89689670-2BA2-1D1B-1CFE-82FC329C3590}"/>
          </ac:picMkLst>
        </pc:picChg>
      </pc:sldChg>
      <pc:sldChg chg="del">
        <pc:chgData name="Karl Michael Höferl" userId="544d2ce1-0a3b-4706-9dfd-c6d69d0e3c8e" providerId="ADAL" clId="{E771A02B-0AF0-4FB2-9686-C19BB21A7CDA}" dt="2024-12-04T14:40:37.725" v="52" actId="18676"/>
        <pc:sldMkLst>
          <pc:docMk/>
          <pc:sldMk cId="2254433484" sldId="697"/>
        </pc:sldMkLst>
      </pc:sldChg>
      <pc:sldChg chg="add del">
        <pc:chgData name="Karl Michael Höferl" userId="544d2ce1-0a3b-4706-9dfd-c6d69d0e3c8e" providerId="ADAL" clId="{E771A02B-0AF0-4FB2-9686-C19BB21A7CDA}" dt="2024-12-06T10:27:05.613" v="4363"/>
        <pc:sldMkLst>
          <pc:docMk/>
          <pc:sldMk cId="3556948905" sldId="697"/>
        </pc:sldMkLst>
      </pc:sldChg>
      <pc:sldChg chg="del">
        <pc:chgData name="Karl Michael Höferl" userId="544d2ce1-0a3b-4706-9dfd-c6d69d0e3c8e" providerId="ADAL" clId="{E771A02B-0AF0-4FB2-9686-C19BB21A7CDA}" dt="2024-12-04T14:40:37.725" v="52" actId="18676"/>
        <pc:sldMkLst>
          <pc:docMk/>
          <pc:sldMk cId="1906228948" sldId="698"/>
        </pc:sldMkLst>
      </pc:sldChg>
      <pc:sldChg chg="addSp delSp modSp new del mod">
        <pc:chgData name="Karl Michael Höferl" userId="544d2ce1-0a3b-4706-9dfd-c6d69d0e3c8e" providerId="ADAL" clId="{E771A02B-0AF0-4FB2-9686-C19BB21A7CDA}" dt="2024-12-06T18:43:24.501" v="6525" actId="2696"/>
        <pc:sldMkLst>
          <pc:docMk/>
          <pc:sldMk cId="3005247439" sldId="698"/>
        </pc:sldMkLst>
        <pc:spChg chg="mod">
          <ac:chgData name="Karl Michael Höferl" userId="544d2ce1-0a3b-4706-9dfd-c6d69d0e3c8e" providerId="ADAL" clId="{E771A02B-0AF0-4FB2-9686-C19BB21A7CDA}" dt="2024-12-06T18:40:55.729" v="6498" actId="790"/>
          <ac:spMkLst>
            <pc:docMk/>
            <pc:sldMk cId="3005247439" sldId="698"/>
            <ac:spMk id="2" creationId="{85DCA9F8-41B8-71C8-8F1E-74325B2DB70C}"/>
          </ac:spMkLst>
        </pc:spChg>
        <pc:spChg chg="mod">
          <ac:chgData name="Karl Michael Höferl" userId="544d2ce1-0a3b-4706-9dfd-c6d69d0e3c8e" providerId="ADAL" clId="{E771A02B-0AF0-4FB2-9686-C19BB21A7CDA}" dt="2024-12-06T18:40:55.730" v="6499" actId="790"/>
          <ac:spMkLst>
            <pc:docMk/>
            <pc:sldMk cId="3005247439" sldId="698"/>
            <ac:spMk id="3" creationId="{1DE63C60-76D4-17C9-8B20-4395F94A33DB}"/>
          </ac:spMkLst>
        </pc:spChg>
        <pc:spChg chg="del">
          <ac:chgData name="Karl Michael Höferl" userId="544d2ce1-0a3b-4706-9dfd-c6d69d0e3c8e" providerId="ADAL" clId="{E771A02B-0AF0-4FB2-9686-C19BB21A7CDA}" dt="2024-12-06T10:33:45.254" v="4503"/>
          <ac:spMkLst>
            <pc:docMk/>
            <pc:sldMk cId="3005247439" sldId="698"/>
            <ac:spMk id="4" creationId="{8EDE8AD6-9C00-FAFC-EDB3-30B69128BC08}"/>
          </ac:spMkLst>
        </pc:spChg>
        <pc:spChg chg="mod">
          <ac:chgData name="Karl Michael Höferl" userId="544d2ce1-0a3b-4706-9dfd-c6d69d0e3c8e" providerId="ADAL" clId="{E771A02B-0AF0-4FB2-9686-C19BB21A7CDA}" dt="2024-12-06T18:40:55.732" v="6500" actId="790"/>
          <ac:spMkLst>
            <pc:docMk/>
            <pc:sldMk cId="3005247439" sldId="698"/>
            <ac:spMk id="5" creationId="{0569EA0C-053F-8BB9-DADD-8E26785FE1A8}"/>
          </ac:spMkLst>
        </pc:spChg>
        <pc:spChg chg="mod">
          <ac:chgData name="Karl Michael Höferl" userId="544d2ce1-0a3b-4706-9dfd-c6d69d0e3c8e" providerId="ADAL" clId="{E771A02B-0AF0-4FB2-9686-C19BB21A7CDA}" dt="2024-12-06T18:40:55.733" v="6501" actId="790"/>
          <ac:spMkLst>
            <pc:docMk/>
            <pc:sldMk cId="3005247439" sldId="698"/>
            <ac:spMk id="6" creationId="{6E4C9685-9FB7-A5E0-8F3E-395BE5F81654}"/>
          </ac:spMkLst>
        </pc:spChg>
        <pc:spChg chg="add del mod">
          <ac:chgData name="Karl Michael Höferl" userId="544d2ce1-0a3b-4706-9dfd-c6d69d0e3c8e" providerId="ADAL" clId="{E771A02B-0AF0-4FB2-9686-C19BB21A7CDA}" dt="2024-12-06T10:35:36.069" v="4524"/>
          <ac:spMkLst>
            <pc:docMk/>
            <pc:sldMk cId="3005247439" sldId="698"/>
            <ac:spMk id="7" creationId="{1E9FB89C-ACDA-ACA8-E53E-7EE3902B44A9}"/>
          </ac:spMkLst>
        </pc:spChg>
        <pc:picChg chg="add del mod">
          <ac:chgData name="Karl Michael Höferl" userId="544d2ce1-0a3b-4706-9dfd-c6d69d0e3c8e" providerId="ADAL" clId="{E771A02B-0AF0-4FB2-9686-C19BB21A7CDA}" dt="2024-12-06T10:35:32.585" v="4523" actId="478"/>
          <ac:picMkLst>
            <pc:docMk/>
            <pc:sldMk cId="3005247439" sldId="698"/>
            <ac:picMk id="1026" creationId="{56766E62-A01A-EE63-4BCA-ABF410DCACA6}"/>
          </ac:picMkLst>
        </pc:picChg>
        <pc:picChg chg="add mod">
          <ac:chgData name="Karl Michael Höferl" userId="544d2ce1-0a3b-4706-9dfd-c6d69d0e3c8e" providerId="ADAL" clId="{E771A02B-0AF0-4FB2-9686-C19BB21A7CDA}" dt="2024-12-06T10:36:07.330" v="4535" actId="1076"/>
          <ac:picMkLst>
            <pc:docMk/>
            <pc:sldMk cId="3005247439" sldId="698"/>
            <ac:picMk id="1028" creationId="{9B236A47-E0C1-7196-7034-3F98A8F18398}"/>
          </ac:picMkLst>
        </pc:picChg>
      </pc:sldChg>
      <pc:sldChg chg="modSp add mod">
        <pc:chgData name="Karl Michael Höferl" userId="544d2ce1-0a3b-4706-9dfd-c6d69d0e3c8e" providerId="ADAL" clId="{E771A02B-0AF0-4FB2-9686-C19BB21A7CDA}" dt="2024-12-07T07:38:18.063" v="8297" actId="790"/>
        <pc:sldMkLst>
          <pc:docMk/>
          <pc:sldMk cId="3297873622" sldId="698"/>
        </pc:sldMkLst>
        <pc:spChg chg="mod">
          <ac:chgData name="Karl Michael Höferl" userId="544d2ce1-0a3b-4706-9dfd-c6d69d0e3c8e" providerId="ADAL" clId="{E771A02B-0AF0-4FB2-9686-C19BB21A7CDA}" dt="2024-12-07T07:38:18.060" v="8294" actId="790"/>
          <ac:spMkLst>
            <pc:docMk/>
            <pc:sldMk cId="3297873622" sldId="698"/>
            <ac:spMk id="2" creationId="{85DCA9F8-41B8-71C8-8F1E-74325B2DB70C}"/>
          </ac:spMkLst>
        </pc:spChg>
        <pc:spChg chg="mod">
          <ac:chgData name="Karl Michael Höferl" userId="544d2ce1-0a3b-4706-9dfd-c6d69d0e3c8e" providerId="ADAL" clId="{E771A02B-0AF0-4FB2-9686-C19BB21A7CDA}" dt="2024-12-07T07:38:18.061" v="8295" actId="790"/>
          <ac:spMkLst>
            <pc:docMk/>
            <pc:sldMk cId="3297873622" sldId="698"/>
            <ac:spMk id="3" creationId="{1DE63C60-76D4-17C9-8B20-4395F94A33DB}"/>
          </ac:spMkLst>
        </pc:spChg>
        <pc:spChg chg="mod">
          <ac:chgData name="Karl Michael Höferl" userId="544d2ce1-0a3b-4706-9dfd-c6d69d0e3c8e" providerId="ADAL" clId="{E771A02B-0AF0-4FB2-9686-C19BB21A7CDA}" dt="2024-12-07T07:38:18.062" v="8296" actId="790"/>
          <ac:spMkLst>
            <pc:docMk/>
            <pc:sldMk cId="3297873622" sldId="698"/>
            <ac:spMk id="5" creationId="{0569EA0C-053F-8BB9-DADD-8E26785FE1A8}"/>
          </ac:spMkLst>
        </pc:spChg>
        <pc:spChg chg="mod">
          <ac:chgData name="Karl Michael Höferl" userId="544d2ce1-0a3b-4706-9dfd-c6d69d0e3c8e" providerId="ADAL" clId="{E771A02B-0AF0-4FB2-9686-C19BB21A7CDA}" dt="2024-12-07T07:38:18.063" v="8297" actId="790"/>
          <ac:spMkLst>
            <pc:docMk/>
            <pc:sldMk cId="3297873622" sldId="698"/>
            <ac:spMk id="6" creationId="{6E4C9685-9FB7-A5E0-8F3E-395BE5F81654}"/>
          </ac:spMkLst>
        </pc:spChg>
      </pc:sldChg>
      <pc:sldChg chg="addSp delSp modSp add mod ord">
        <pc:chgData name="Karl Michael Höferl" userId="544d2ce1-0a3b-4706-9dfd-c6d69d0e3c8e" providerId="ADAL" clId="{E771A02B-0AF0-4FB2-9686-C19BB21A7CDA}" dt="2024-12-07T07:38:18.058" v="8293" actId="790"/>
        <pc:sldMkLst>
          <pc:docMk/>
          <pc:sldMk cId="2293425296" sldId="699"/>
        </pc:sldMkLst>
        <pc:spChg chg="mod">
          <ac:chgData name="Karl Michael Höferl" userId="544d2ce1-0a3b-4706-9dfd-c6d69d0e3c8e" providerId="ADAL" clId="{E771A02B-0AF0-4FB2-9686-C19BB21A7CDA}" dt="2024-12-07T07:38:18.053" v="8289" actId="790"/>
          <ac:spMkLst>
            <pc:docMk/>
            <pc:sldMk cId="2293425296" sldId="699"/>
            <ac:spMk id="2" creationId="{0908B28F-6416-9E3A-311A-3BC4E2451D43}"/>
          </ac:spMkLst>
        </pc:spChg>
        <pc:spChg chg="mod">
          <ac:chgData name="Karl Michael Höferl" userId="544d2ce1-0a3b-4706-9dfd-c6d69d0e3c8e" providerId="ADAL" clId="{E771A02B-0AF0-4FB2-9686-C19BB21A7CDA}" dt="2024-12-07T07:38:18.054" v="8290" actId="790"/>
          <ac:spMkLst>
            <pc:docMk/>
            <pc:sldMk cId="2293425296" sldId="699"/>
            <ac:spMk id="3" creationId="{C32F651D-EE22-2265-90F2-CC1FA88B5960}"/>
          </ac:spMkLst>
        </pc:spChg>
        <pc:spChg chg="del mod">
          <ac:chgData name="Karl Michael Höferl" userId="544d2ce1-0a3b-4706-9dfd-c6d69d0e3c8e" providerId="ADAL" clId="{E771A02B-0AF0-4FB2-9686-C19BB21A7CDA}" dt="2024-12-06T10:41:24.986" v="4556"/>
          <ac:spMkLst>
            <pc:docMk/>
            <pc:sldMk cId="2293425296" sldId="699"/>
            <ac:spMk id="4" creationId="{C617861C-5088-1A70-B969-E87496AE2A67}"/>
          </ac:spMkLst>
        </pc:spChg>
        <pc:spChg chg="mod">
          <ac:chgData name="Karl Michael Höferl" userId="544d2ce1-0a3b-4706-9dfd-c6d69d0e3c8e" providerId="ADAL" clId="{E771A02B-0AF0-4FB2-9686-C19BB21A7CDA}" dt="2024-12-07T07:38:18.055" v="8291" actId="790"/>
          <ac:spMkLst>
            <pc:docMk/>
            <pc:sldMk cId="2293425296" sldId="699"/>
            <ac:spMk id="5" creationId="{A6A2A970-FF4F-7E71-6485-9171A50002EF}"/>
          </ac:spMkLst>
        </pc:spChg>
        <pc:spChg chg="mod">
          <ac:chgData name="Karl Michael Höferl" userId="544d2ce1-0a3b-4706-9dfd-c6d69d0e3c8e" providerId="ADAL" clId="{E771A02B-0AF0-4FB2-9686-C19BB21A7CDA}" dt="2024-12-07T07:38:18.057" v="8292" actId="790"/>
          <ac:spMkLst>
            <pc:docMk/>
            <pc:sldMk cId="2293425296" sldId="699"/>
            <ac:spMk id="6" creationId="{659D19F7-8E0F-2541-6B11-F96BD0258334}"/>
          </ac:spMkLst>
        </pc:spChg>
        <pc:spChg chg="add mod">
          <ac:chgData name="Karl Michael Höferl" userId="544d2ce1-0a3b-4706-9dfd-c6d69d0e3c8e" providerId="ADAL" clId="{E771A02B-0AF0-4FB2-9686-C19BB21A7CDA}" dt="2024-12-07T07:38:18.058" v="8293" actId="790"/>
          <ac:spMkLst>
            <pc:docMk/>
            <pc:sldMk cId="2293425296" sldId="699"/>
            <ac:spMk id="8" creationId="{3C69FFB1-1849-EDB1-1402-E60AA9D652BE}"/>
          </ac:spMkLst>
        </pc:spChg>
        <pc:picChg chg="add mod">
          <ac:chgData name="Karl Michael Höferl" userId="544d2ce1-0a3b-4706-9dfd-c6d69d0e3c8e" providerId="ADAL" clId="{E771A02B-0AF0-4FB2-9686-C19BB21A7CDA}" dt="2024-12-06T10:42:30.251" v="4571" actId="1037"/>
          <ac:picMkLst>
            <pc:docMk/>
            <pc:sldMk cId="2293425296" sldId="699"/>
            <ac:picMk id="7" creationId="{84AD982D-A428-93A0-64A4-2323EABA8D01}"/>
          </ac:picMkLst>
        </pc:picChg>
      </pc:sldChg>
      <pc:sldChg chg="del">
        <pc:chgData name="Karl Michael Höferl" userId="544d2ce1-0a3b-4706-9dfd-c6d69d0e3c8e" providerId="ADAL" clId="{E771A02B-0AF0-4FB2-9686-C19BB21A7CDA}" dt="2024-12-04T14:40:37.725" v="52" actId="18676"/>
        <pc:sldMkLst>
          <pc:docMk/>
          <pc:sldMk cId="3850774514" sldId="699"/>
        </pc:sldMkLst>
      </pc:sldChg>
      <pc:sldChg chg="del">
        <pc:chgData name="Karl Michael Höferl" userId="544d2ce1-0a3b-4706-9dfd-c6d69d0e3c8e" providerId="ADAL" clId="{E771A02B-0AF0-4FB2-9686-C19BB21A7CDA}" dt="2024-12-04T14:40:37.725" v="52" actId="18676"/>
        <pc:sldMkLst>
          <pc:docMk/>
          <pc:sldMk cId="1263566702" sldId="700"/>
        </pc:sldMkLst>
      </pc:sldChg>
      <pc:sldChg chg="addSp delSp modSp new mod">
        <pc:chgData name="Karl Michael Höferl" userId="544d2ce1-0a3b-4706-9dfd-c6d69d0e3c8e" providerId="ADAL" clId="{E771A02B-0AF0-4FB2-9686-C19BB21A7CDA}" dt="2024-12-07T07:38:18.101" v="8329" actId="790"/>
        <pc:sldMkLst>
          <pc:docMk/>
          <pc:sldMk cId="3875304257" sldId="700"/>
        </pc:sldMkLst>
        <pc:spChg chg="mod">
          <ac:chgData name="Karl Michael Höferl" userId="544d2ce1-0a3b-4706-9dfd-c6d69d0e3c8e" providerId="ADAL" clId="{E771A02B-0AF0-4FB2-9686-C19BB21A7CDA}" dt="2024-12-07T07:38:18.097" v="8326" actId="790"/>
          <ac:spMkLst>
            <pc:docMk/>
            <pc:sldMk cId="3875304257" sldId="700"/>
            <ac:spMk id="2" creationId="{94C7ED09-3CC6-0318-829D-168BACB6A117}"/>
          </ac:spMkLst>
        </pc:spChg>
        <pc:spChg chg="mod">
          <ac:chgData name="Karl Michael Höferl" userId="544d2ce1-0a3b-4706-9dfd-c6d69d0e3c8e" providerId="ADAL" clId="{E771A02B-0AF0-4FB2-9686-C19BB21A7CDA}" dt="2024-12-07T07:38:18.099" v="8327" actId="790"/>
          <ac:spMkLst>
            <pc:docMk/>
            <pc:sldMk cId="3875304257" sldId="700"/>
            <ac:spMk id="3" creationId="{861AD8A8-9DFE-C419-AA1C-7CF86EDB4211}"/>
          </ac:spMkLst>
        </pc:spChg>
        <pc:spChg chg="del mod">
          <ac:chgData name="Karl Michael Höferl" userId="544d2ce1-0a3b-4706-9dfd-c6d69d0e3c8e" providerId="ADAL" clId="{E771A02B-0AF0-4FB2-9686-C19BB21A7CDA}" dt="2024-12-06T10:56:47.198" v="4599" actId="21"/>
          <ac:spMkLst>
            <pc:docMk/>
            <pc:sldMk cId="3875304257" sldId="700"/>
            <ac:spMk id="4" creationId="{DA591C29-C036-C491-984F-191E95EEDD76}"/>
          </ac:spMkLst>
        </pc:spChg>
        <pc:spChg chg="mod">
          <ac:chgData name="Karl Michael Höferl" userId="544d2ce1-0a3b-4706-9dfd-c6d69d0e3c8e" providerId="ADAL" clId="{E771A02B-0AF0-4FB2-9686-C19BB21A7CDA}" dt="2024-12-07T07:38:18.100" v="8328" actId="790"/>
          <ac:spMkLst>
            <pc:docMk/>
            <pc:sldMk cId="3875304257" sldId="700"/>
            <ac:spMk id="5" creationId="{44227F07-8BBE-4979-FF48-FFAF8C0842A8}"/>
          </ac:spMkLst>
        </pc:spChg>
        <pc:spChg chg="mod">
          <ac:chgData name="Karl Michael Höferl" userId="544d2ce1-0a3b-4706-9dfd-c6d69d0e3c8e" providerId="ADAL" clId="{E771A02B-0AF0-4FB2-9686-C19BB21A7CDA}" dt="2024-12-07T07:38:18.101" v="8329" actId="790"/>
          <ac:spMkLst>
            <pc:docMk/>
            <pc:sldMk cId="3875304257" sldId="700"/>
            <ac:spMk id="6" creationId="{EA9C8F3C-B221-78E1-9330-14DCCA7E239C}"/>
          </ac:spMkLst>
        </pc:spChg>
        <pc:spChg chg="add del mod">
          <ac:chgData name="Karl Michael Höferl" userId="544d2ce1-0a3b-4706-9dfd-c6d69d0e3c8e" providerId="ADAL" clId="{E771A02B-0AF0-4FB2-9686-C19BB21A7CDA}" dt="2024-12-06T10:56:57.819" v="4602"/>
          <ac:spMkLst>
            <pc:docMk/>
            <pc:sldMk cId="3875304257" sldId="700"/>
            <ac:spMk id="7" creationId="{BBFB0D49-0581-EF03-72A6-596EEEA43DBE}"/>
          </ac:spMkLst>
        </pc:spChg>
        <pc:spChg chg="add del mod">
          <ac:chgData name="Karl Michael Höferl" userId="544d2ce1-0a3b-4706-9dfd-c6d69d0e3c8e" providerId="ADAL" clId="{E771A02B-0AF0-4FB2-9686-C19BB21A7CDA}" dt="2024-12-06T10:57:00.748" v="4603" actId="478"/>
          <ac:spMkLst>
            <pc:docMk/>
            <pc:sldMk cId="3875304257" sldId="700"/>
            <ac:spMk id="8" creationId="{DA591C29-C036-C491-984F-191E95EEDD76}"/>
          </ac:spMkLst>
        </pc:spChg>
        <pc:picChg chg="add del mod">
          <ac:chgData name="Karl Michael Höferl" userId="544d2ce1-0a3b-4706-9dfd-c6d69d0e3c8e" providerId="ADAL" clId="{E771A02B-0AF0-4FB2-9686-C19BB21A7CDA}" dt="2024-12-06T10:56:54.645" v="4601" actId="21"/>
          <ac:picMkLst>
            <pc:docMk/>
            <pc:sldMk cId="3875304257" sldId="700"/>
            <ac:picMk id="9" creationId="{2B4139F0-2A53-D564-0707-78DA3CC6D7C0}"/>
          </ac:picMkLst>
        </pc:picChg>
        <pc:picChg chg="add mod">
          <ac:chgData name="Karl Michael Höferl" userId="544d2ce1-0a3b-4706-9dfd-c6d69d0e3c8e" providerId="ADAL" clId="{E771A02B-0AF0-4FB2-9686-C19BB21A7CDA}" dt="2024-12-06T11:02:09.777" v="4705" actId="1036"/>
          <ac:picMkLst>
            <pc:docMk/>
            <pc:sldMk cId="3875304257" sldId="700"/>
            <ac:picMk id="10" creationId="{2B4139F0-2A53-D564-0707-78DA3CC6D7C0}"/>
          </ac:picMkLst>
        </pc:picChg>
        <pc:picChg chg="add mod">
          <ac:chgData name="Karl Michael Höferl" userId="544d2ce1-0a3b-4706-9dfd-c6d69d0e3c8e" providerId="ADAL" clId="{E771A02B-0AF0-4FB2-9686-C19BB21A7CDA}" dt="2024-12-06T11:03:18.980" v="4713" actId="1076"/>
          <ac:picMkLst>
            <pc:docMk/>
            <pc:sldMk cId="3875304257" sldId="700"/>
            <ac:picMk id="12" creationId="{0B171B79-8166-77EF-065F-046548FDA882}"/>
          </ac:picMkLst>
        </pc:picChg>
        <pc:picChg chg="add del">
          <ac:chgData name="Karl Michael Höferl" userId="544d2ce1-0a3b-4706-9dfd-c6d69d0e3c8e" providerId="ADAL" clId="{E771A02B-0AF0-4FB2-9686-C19BB21A7CDA}" dt="2024-12-06T10:56:47.198" v="4599" actId="21"/>
          <ac:picMkLst>
            <pc:docMk/>
            <pc:sldMk cId="3875304257" sldId="700"/>
            <ac:picMk id="2050" creationId="{2B4139F0-2A53-D564-0707-78DA3CC6D7C0}"/>
          </ac:picMkLst>
        </pc:picChg>
      </pc:sldChg>
      <pc:sldChg chg="del">
        <pc:chgData name="Karl Michael Höferl" userId="544d2ce1-0a3b-4706-9dfd-c6d69d0e3c8e" providerId="ADAL" clId="{E771A02B-0AF0-4FB2-9686-C19BB21A7CDA}" dt="2024-12-04T14:40:37.725" v="52" actId="18676"/>
        <pc:sldMkLst>
          <pc:docMk/>
          <pc:sldMk cId="1040217319" sldId="701"/>
        </pc:sldMkLst>
      </pc:sldChg>
      <pc:sldChg chg="addSp delSp modSp add mod">
        <pc:chgData name="Karl Michael Höferl" userId="544d2ce1-0a3b-4706-9dfd-c6d69d0e3c8e" providerId="ADAL" clId="{E771A02B-0AF0-4FB2-9686-C19BB21A7CDA}" dt="2024-12-07T07:38:18.107" v="8333" actId="790"/>
        <pc:sldMkLst>
          <pc:docMk/>
          <pc:sldMk cId="4005750343" sldId="701"/>
        </pc:sldMkLst>
        <pc:spChg chg="mod">
          <ac:chgData name="Karl Michael Höferl" userId="544d2ce1-0a3b-4706-9dfd-c6d69d0e3c8e" providerId="ADAL" clId="{E771A02B-0AF0-4FB2-9686-C19BB21A7CDA}" dt="2024-12-07T07:38:18.102" v="8330" actId="790"/>
          <ac:spMkLst>
            <pc:docMk/>
            <pc:sldMk cId="4005750343" sldId="701"/>
            <ac:spMk id="2" creationId="{94C7ED09-3CC6-0318-829D-168BACB6A117}"/>
          </ac:spMkLst>
        </pc:spChg>
        <pc:spChg chg="mod">
          <ac:chgData name="Karl Michael Höferl" userId="544d2ce1-0a3b-4706-9dfd-c6d69d0e3c8e" providerId="ADAL" clId="{E771A02B-0AF0-4FB2-9686-C19BB21A7CDA}" dt="2024-12-07T07:38:18.104" v="8331" actId="790"/>
          <ac:spMkLst>
            <pc:docMk/>
            <pc:sldMk cId="4005750343" sldId="701"/>
            <ac:spMk id="3" creationId="{861AD8A8-9DFE-C419-AA1C-7CF86EDB4211}"/>
          </ac:spMkLst>
        </pc:spChg>
        <pc:spChg chg="add del mod">
          <ac:chgData name="Karl Michael Höferl" userId="544d2ce1-0a3b-4706-9dfd-c6d69d0e3c8e" providerId="ADAL" clId="{E771A02B-0AF0-4FB2-9686-C19BB21A7CDA}" dt="2024-12-06T11:03:10.636" v="4711"/>
          <ac:spMkLst>
            <pc:docMk/>
            <pc:sldMk cId="4005750343" sldId="701"/>
            <ac:spMk id="4" creationId="{E6005019-ADA6-E8E6-53AD-CEA918B73E9B}"/>
          </ac:spMkLst>
        </pc:spChg>
        <pc:spChg chg="mod">
          <ac:chgData name="Karl Michael Höferl" userId="544d2ce1-0a3b-4706-9dfd-c6d69d0e3c8e" providerId="ADAL" clId="{E771A02B-0AF0-4FB2-9686-C19BB21A7CDA}" dt="2024-12-07T07:38:18.105" v="8332" actId="790"/>
          <ac:spMkLst>
            <pc:docMk/>
            <pc:sldMk cId="4005750343" sldId="701"/>
            <ac:spMk id="5" creationId="{44227F07-8BBE-4979-FF48-FFAF8C0842A8}"/>
          </ac:spMkLst>
        </pc:spChg>
        <pc:spChg chg="mod">
          <ac:chgData name="Karl Michael Höferl" userId="544d2ce1-0a3b-4706-9dfd-c6d69d0e3c8e" providerId="ADAL" clId="{E771A02B-0AF0-4FB2-9686-C19BB21A7CDA}" dt="2024-12-07T07:38:18.107" v="8333" actId="790"/>
          <ac:spMkLst>
            <pc:docMk/>
            <pc:sldMk cId="4005750343" sldId="701"/>
            <ac:spMk id="6" creationId="{EA9C8F3C-B221-78E1-9330-14DCCA7E239C}"/>
          </ac:spMkLst>
        </pc:spChg>
        <pc:picChg chg="del">
          <ac:chgData name="Karl Michael Höferl" userId="544d2ce1-0a3b-4706-9dfd-c6d69d0e3c8e" providerId="ADAL" clId="{E771A02B-0AF0-4FB2-9686-C19BB21A7CDA}" dt="2024-12-06T11:03:04.860" v="4710" actId="478"/>
          <ac:picMkLst>
            <pc:docMk/>
            <pc:sldMk cId="4005750343" sldId="701"/>
            <ac:picMk id="10" creationId="{2B4139F0-2A53-D564-0707-78DA3CC6D7C0}"/>
          </ac:picMkLst>
        </pc:picChg>
        <pc:picChg chg="del">
          <ac:chgData name="Karl Michael Höferl" userId="544d2ce1-0a3b-4706-9dfd-c6d69d0e3c8e" providerId="ADAL" clId="{E771A02B-0AF0-4FB2-9686-C19BB21A7CDA}" dt="2024-12-06T11:03:04.860" v="4710" actId="478"/>
          <ac:picMkLst>
            <pc:docMk/>
            <pc:sldMk cId="4005750343" sldId="701"/>
            <ac:picMk id="12" creationId="{0B171B79-8166-77EF-065F-046548FDA882}"/>
          </ac:picMkLst>
        </pc:picChg>
        <pc:picChg chg="add mod">
          <ac:chgData name="Karl Michael Höferl" userId="544d2ce1-0a3b-4706-9dfd-c6d69d0e3c8e" providerId="ADAL" clId="{E771A02B-0AF0-4FB2-9686-C19BB21A7CDA}" dt="2024-12-06T11:03:14.330" v="4712" actId="14100"/>
          <ac:picMkLst>
            <pc:docMk/>
            <pc:sldMk cId="4005750343" sldId="701"/>
            <ac:picMk id="3074" creationId="{BC55C3B4-908F-9E2E-69E5-F4593F9744AC}"/>
          </ac:picMkLst>
        </pc:picChg>
      </pc:sldChg>
      <pc:sldChg chg="add del">
        <pc:chgData name="Karl Michael Höferl" userId="544d2ce1-0a3b-4706-9dfd-c6d69d0e3c8e" providerId="ADAL" clId="{E771A02B-0AF0-4FB2-9686-C19BB21A7CDA}" dt="2024-12-06T11:05:20.565" v="4718" actId="47"/>
        <pc:sldMkLst>
          <pc:docMk/>
          <pc:sldMk cId="782827412" sldId="702"/>
        </pc:sldMkLst>
      </pc:sldChg>
      <pc:sldChg chg="del">
        <pc:chgData name="Karl Michael Höferl" userId="544d2ce1-0a3b-4706-9dfd-c6d69d0e3c8e" providerId="ADAL" clId="{E771A02B-0AF0-4FB2-9686-C19BB21A7CDA}" dt="2024-12-04T14:40:37.725" v="52" actId="18676"/>
        <pc:sldMkLst>
          <pc:docMk/>
          <pc:sldMk cId="1396252110" sldId="702"/>
        </pc:sldMkLst>
      </pc:sldChg>
      <pc:sldChg chg="del">
        <pc:chgData name="Karl Michael Höferl" userId="544d2ce1-0a3b-4706-9dfd-c6d69d0e3c8e" providerId="ADAL" clId="{E771A02B-0AF0-4FB2-9686-C19BB21A7CDA}" dt="2024-12-04T14:40:37.725" v="52" actId="18676"/>
        <pc:sldMkLst>
          <pc:docMk/>
          <pc:sldMk cId="2833998008" sldId="703"/>
        </pc:sldMkLst>
      </pc:sldChg>
      <pc:sldChg chg="del">
        <pc:chgData name="Karl Michael Höferl" userId="544d2ce1-0a3b-4706-9dfd-c6d69d0e3c8e" providerId="ADAL" clId="{E771A02B-0AF0-4FB2-9686-C19BB21A7CDA}" dt="2024-12-04T14:40:37.725" v="52" actId="18676"/>
        <pc:sldMkLst>
          <pc:docMk/>
          <pc:sldMk cId="2968015693" sldId="704"/>
        </pc:sldMkLst>
      </pc:sldChg>
      <pc:sldChg chg="modSp add del mod">
        <pc:chgData name="Karl Michael Höferl" userId="544d2ce1-0a3b-4706-9dfd-c6d69d0e3c8e" providerId="ADAL" clId="{E771A02B-0AF0-4FB2-9686-C19BB21A7CDA}" dt="2024-12-07T07:38:18.111" v="8337" actId="790"/>
        <pc:sldMkLst>
          <pc:docMk/>
          <pc:sldMk cId="1764383579" sldId="705"/>
        </pc:sldMkLst>
        <pc:spChg chg="mod">
          <ac:chgData name="Karl Michael Höferl" userId="544d2ce1-0a3b-4706-9dfd-c6d69d0e3c8e" providerId="ADAL" clId="{E771A02B-0AF0-4FB2-9686-C19BB21A7CDA}" dt="2024-12-07T07:38:18.108" v="8334" actId="790"/>
          <ac:spMkLst>
            <pc:docMk/>
            <pc:sldMk cId="1764383579" sldId="705"/>
            <ac:spMk id="2" creationId="{1E7FEC20-EA98-918F-C7D3-AA3832C74D35}"/>
          </ac:spMkLst>
        </pc:spChg>
        <pc:spChg chg="mod">
          <ac:chgData name="Karl Michael Höferl" userId="544d2ce1-0a3b-4706-9dfd-c6d69d0e3c8e" providerId="ADAL" clId="{E771A02B-0AF0-4FB2-9686-C19BB21A7CDA}" dt="2024-12-07T07:38:18.109" v="8335" actId="790"/>
          <ac:spMkLst>
            <pc:docMk/>
            <pc:sldMk cId="1764383579" sldId="705"/>
            <ac:spMk id="3" creationId="{B2A52E85-12CC-10D0-DD6E-688E47195ABF}"/>
          </ac:spMkLst>
        </pc:spChg>
        <pc:spChg chg="mod">
          <ac:chgData name="Karl Michael Höferl" userId="544d2ce1-0a3b-4706-9dfd-c6d69d0e3c8e" providerId="ADAL" clId="{E771A02B-0AF0-4FB2-9686-C19BB21A7CDA}" dt="2024-12-07T07:38:18.110" v="8336" actId="790"/>
          <ac:spMkLst>
            <pc:docMk/>
            <pc:sldMk cId="1764383579" sldId="705"/>
            <ac:spMk id="5" creationId="{A22780F7-44A7-AA78-F3CE-7CE66602AADC}"/>
          </ac:spMkLst>
        </pc:spChg>
        <pc:spChg chg="mod">
          <ac:chgData name="Karl Michael Höferl" userId="544d2ce1-0a3b-4706-9dfd-c6d69d0e3c8e" providerId="ADAL" clId="{E771A02B-0AF0-4FB2-9686-C19BB21A7CDA}" dt="2024-12-07T07:38:18.111" v="8337" actId="790"/>
          <ac:spMkLst>
            <pc:docMk/>
            <pc:sldMk cId="1764383579" sldId="705"/>
            <ac:spMk id="6" creationId="{21D87867-0F1F-A7DC-1826-ADA486B57F9D}"/>
          </ac:spMkLst>
        </pc:spChg>
      </pc:sldChg>
      <pc:sldChg chg="addSp delSp modSp new mod ord">
        <pc:chgData name="Karl Michael Höferl" userId="544d2ce1-0a3b-4706-9dfd-c6d69d0e3c8e" providerId="ADAL" clId="{E771A02B-0AF0-4FB2-9686-C19BB21A7CDA}" dt="2024-12-07T07:38:18.129" v="8352" actId="790"/>
        <pc:sldMkLst>
          <pc:docMk/>
          <pc:sldMk cId="171581561" sldId="706"/>
        </pc:sldMkLst>
        <pc:spChg chg="mod">
          <ac:chgData name="Karl Michael Höferl" userId="544d2ce1-0a3b-4706-9dfd-c6d69d0e3c8e" providerId="ADAL" clId="{E771A02B-0AF0-4FB2-9686-C19BB21A7CDA}" dt="2024-12-07T07:38:18.124" v="8348" actId="790"/>
          <ac:spMkLst>
            <pc:docMk/>
            <pc:sldMk cId="171581561" sldId="706"/>
            <ac:spMk id="2" creationId="{47FC6EAE-ACD7-3AED-B115-ACEB499326E6}"/>
          </ac:spMkLst>
        </pc:spChg>
        <pc:spChg chg="mod">
          <ac:chgData name="Karl Michael Höferl" userId="544d2ce1-0a3b-4706-9dfd-c6d69d0e3c8e" providerId="ADAL" clId="{E771A02B-0AF0-4FB2-9686-C19BB21A7CDA}" dt="2024-12-07T07:38:18.126" v="8349" actId="790"/>
          <ac:spMkLst>
            <pc:docMk/>
            <pc:sldMk cId="171581561" sldId="706"/>
            <ac:spMk id="3" creationId="{B748F006-A127-573E-3E83-91F760D6E3A7}"/>
          </ac:spMkLst>
        </pc:spChg>
        <pc:spChg chg="del">
          <ac:chgData name="Karl Michael Höferl" userId="544d2ce1-0a3b-4706-9dfd-c6d69d0e3c8e" providerId="ADAL" clId="{E771A02B-0AF0-4FB2-9686-C19BB21A7CDA}" dt="2024-12-06T11:59:11.770" v="4769"/>
          <ac:spMkLst>
            <pc:docMk/>
            <pc:sldMk cId="171581561" sldId="706"/>
            <ac:spMk id="4" creationId="{FC4D8E3A-6A45-A06A-863D-05DBE05088EE}"/>
          </ac:spMkLst>
        </pc:spChg>
        <pc:spChg chg="mod">
          <ac:chgData name="Karl Michael Höferl" userId="544d2ce1-0a3b-4706-9dfd-c6d69d0e3c8e" providerId="ADAL" clId="{E771A02B-0AF0-4FB2-9686-C19BB21A7CDA}" dt="2024-12-07T07:38:18.127" v="8350" actId="790"/>
          <ac:spMkLst>
            <pc:docMk/>
            <pc:sldMk cId="171581561" sldId="706"/>
            <ac:spMk id="5" creationId="{C28F5B6C-1E30-73DD-7E1D-DDF34237213C}"/>
          </ac:spMkLst>
        </pc:spChg>
        <pc:spChg chg="mod">
          <ac:chgData name="Karl Michael Höferl" userId="544d2ce1-0a3b-4706-9dfd-c6d69d0e3c8e" providerId="ADAL" clId="{E771A02B-0AF0-4FB2-9686-C19BB21A7CDA}" dt="2024-12-07T07:38:18.128" v="8351" actId="790"/>
          <ac:spMkLst>
            <pc:docMk/>
            <pc:sldMk cId="171581561" sldId="706"/>
            <ac:spMk id="6" creationId="{6A1A7D61-5778-7CF7-3ADD-F13E2333BED5}"/>
          </ac:spMkLst>
        </pc:spChg>
        <pc:spChg chg="add mod">
          <ac:chgData name="Karl Michael Höferl" userId="544d2ce1-0a3b-4706-9dfd-c6d69d0e3c8e" providerId="ADAL" clId="{E771A02B-0AF0-4FB2-9686-C19BB21A7CDA}" dt="2024-12-07T07:38:18.129" v="8352" actId="790"/>
          <ac:spMkLst>
            <pc:docMk/>
            <pc:sldMk cId="171581561" sldId="706"/>
            <ac:spMk id="11" creationId="{4DE0E530-4810-2DF9-EAEE-192F2A4F3D3D}"/>
          </ac:spMkLst>
        </pc:spChg>
        <pc:picChg chg="add del mod">
          <ac:chgData name="Karl Michael Höferl" userId="544d2ce1-0a3b-4706-9dfd-c6d69d0e3c8e" providerId="ADAL" clId="{E771A02B-0AF0-4FB2-9686-C19BB21A7CDA}" dt="2024-12-06T11:59:10.511" v="4768" actId="21"/>
          <ac:picMkLst>
            <pc:docMk/>
            <pc:sldMk cId="171581561" sldId="706"/>
            <ac:picMk id="7" creationId="{1EB73FF1-425C-FA2D-52C3-71DA98F7D381}"/>
          </ac:picMkLst>
        </pc:picChg>
        <pc:picChg chg="add mod">
          <ac:chgData name="Karl Michael Höferl" userId="544d2ce1-0a3b-4706-9dfd-c6d69d0e3c8e" providerId="ADAL" clId="{E771A02B-0AF0-4FB2-9686-C19BB21A7CDA}" dt="2024-12-06T12:01:03.681" v="4843" actId="1038"/>
          <ac:picMkLst>
            <pc:docMk/>
            <pc:sldMk cId="171581561" sldId="706"/>
            <ac:picMk id="8" creationId="{8A44F3A0-8A2F-4B52-C52A-08E120EBC5A1}"/>
          </ac:picMkLst>
        </pc:picChg>
        <pc:picChg chg="add mod">
          <ac:chgData name="Karl Michael Höferl" userId="544d2ce1-0a3b-4706-9dfd-c6d69d0e3c8e" providerId="ADAL" clId="{E771A02B-0AF0-4FB2-9686-C19BB21A7CDA}" dt="2024-12-06T11:59:17.022" v="4772" actId="1076"/>
          <ac:picMkLst>
            <pc:docMk/>
            <pc:sldMk cId="171581561" sldId="706"/>
            <ac:picMk id="9" creationId="{1EB73FF1-425C-FA2D-52C3-71DA98F7D381}"/>
          </ac:picMkLst>
        </pc:picChg>
      </pc:sldChg>
      <pc:sldChg chg="del">
        <pc:chgData name="Karl Michael Höferl" userId="544d2ce1-0a3b-4706-9dfd-c6d69d0e3c8e" providerId="ADAL" clId="{E771A02B-0AF0-4FB2-9686-C19BB21A7CDA}" dt="2024-12-04T14:40:37.725" v="52" actId="18676"/>
        <pc:sldMkLst>
          <pc:docMk/>
          <pc:sldMk cId="4237894147" sldId="706"/>
        </pc:sldMkLst>
      </pc:sldChg>
      <pc:sldChg chg="del">
        <pc:chgData name="Karl Michael Höferl" userId="544d2ce1-0a3b-4706-9dfd-c6d69d0e3c8e" providerId="ADAL" clId="{E771A02B-0AF0-4FB2-9686-C19BB21A7CDA}" dt="2024-12-04T14:40:37.725" v="52" actId="18676"/>
        <pc:sldMkLst>
          <pc:docMk/>
          <pc:sldMk cId="1271795365" sldId="707"/>
        </pc:sldMkLst>
      </pc:sldChg>
      <pc:sldChg chg="addSp delSp modSp add mod ord">
        <pc:chgData name="Karl Michael Höferl" userId="544d2ce1-0a3b-4706-9dfd-c6d69d0e3c8e" providerId="ADAL" clId="{E771A02B-0AF0-4FB2-9686-C19BB21A7CDA}" dt="2024-12-07T07:38:18.123" v="8347" actId="790"/>
        <pc:sldMkLst>
          <pc:docMk/>
          <pc:sldMk cId="3293553619" sldId="707"/>
        </pc:sldMkLst>
        <pc:spChg chg="mod">
          <ac:chgData name="Karl Michael Höferl" userId="544d2ce1-0a3b-4706-9dfd-c6d69d0e3c8e" providerId="ADAL" clId="{E771A02B-0AF0-4FB2-9686-C19BB21A7CDA}" dt="2024-12-07T07:38:18.117" v="8343" actId="790"/>
          <ac:spMkLst>
            <pc:docMk/>
            <pc:sldMk cId="3293553619" sldId="707"/>
            <ac:spMk id="2" creationId="{47FC6EAE-ACD7-3AED-B115-ACEB499326E6}"/>
          </ac:spMkLst>
        </pc:spChg>
        <pc:spChg chg="mod">
          <ac:chgData name="Karl Michael Höferl" userId="544d2ce1-0a3b-4706-9dfd-c6d69d0e3c8e" providerId="ADAL" clId="{E771A02B-0AF0-4FB2-9686-C19BB21A7CDA}" dt="2024-12-07T07:38:18.118" v="8344" actId="790"/>
          <ac:spMkLst>
            <pc:docMk/>
            <pc:sldMk cId="3293553619" sldId="707"/>
            <ac:spMk id="3" creationId="{B748F006-A127-573E-3E83-91F760D6E3A7}"/>
          </ac:spMkLst>
        </pc:spChg>
        <pc:spChg chg="add mod">
          <ac:chgData name="Karl Michael Höferl" userId="544d2ce1-0a3b-4706-9dfd-c6d69d0e3c8e" providerId="ADAL" clId="{E771A02B-0AF0-4FB2-9686-C19BB21A7CDA}" dt="2024-12-07T07:38:18.123" v="8347" actId="790"/>
          <ac:spMkLst>
            <pc:docMk/>
            <pc:sldMk cId="3293553619" sldId="707"/>
            <ac:spMk id="4" creationId="{37873ADA-6A8D-5C64-A91B-68205FB0ED32}"/>
          </ac:spMkLst>
        </pc:spChg>
        <pc:spChg chg="mod">
          <ac:chgData name="Karl Michael Höferl" userId="544d2ce1-0a3b-4706-9dfd-c6d69d0e3c8e" providerId="ADAL" clId="{E771A02B-0AF0-4FB2-9686-C19BB21A7CDA}" dt="2024-12-07T07:38:18.120" v="8345" actId="790"/>
          <ac:spMkLst>
            <pc:docMk/>
            <pc:sldMk cId="3293553619" sldId="707"/>
            <ac:spMk id="5" creationId="{C28F5B6C-1E30-73DD-7E1D-DDF34237213C}"/>
          </ac:spMkLst>
        </pc:spChg>
        <pc:spChg chg="mod">
          <ac:chgData name="Karl Michael Höferl" userId="544d2ce1-0a3b-4706-9dfd-c6d69d0e3c8e" providerId="ADAL" clId="{E771A02B-0AF0-4FB2-9686-C19BB21A7CDA}" dt="2024-12-07T07:38:18.121" v="8346" actId="790"/>
          <ac:spMkLst>
            <pc:docMk/>
            <pc:sldMk cId="3293553619" sldId="707"/>
            <ac:spMk id="6" creationId="{6A1A7D61-5778-7CF7-3ADD-F13E2333BED5}"/>
          </ac:spMkLst>
        </pc:spChg>
        <pc:spChg chg="del">
          <ac:chgData name="Karl Michael Höferl" userId="544d2ce1-0a3b-4706-9dfd-c6d69d0e3c8e" providerId="ADAL" clId="{E771A02B-0AF0-4FB2-9686-C19BB21A7CDA}" dt="2024-12-06T12:02:40.420" v="4864" actId="478"/>
          <ac:spMkLst>
            <pc:docMk/>
            <pc:sldMk cId="3293553619" sldId="707"/>
            <ac:spMk id="11" creationId="{4DE0E530-4810-2DF9-EAEE-192F2A4F3D3D}"/>
          </ac:spMkLst>
        </pc:spChg>
        <pc:picChg chg="del">
          <ac:chgData name="Karl Michael Höferl" userId="544d2ce1-0a3b-4706-9dfd-c6d69d0e3c8e" providerId="ADAL" clId="{E771A02B-0AF0-4FB2-9686-C19BB21A7CDA}" dt="2024-12-06T12:02:40.420" v="4864" actId="478"/>
          <ac:picMkLst>
            <pc:docMk/>
            <pc:sldMk cId="3293553619" sldId="707"/>
            <ac:picMk id="8" creationId="{8A44F3A0-8A2F-4B52-C52A-08E120EBC5A1}"/>
          </ac:picMkLst>
        </pc:picChg>
        <pc:picChg chg="del">
          <ac:chgData name="Karl Michael Höferl" userId="544d2ce1-0a3b-4706-9dfd-c6d69d0e3c8e" providerId="ADAL" clId="{E771A02B-0AF0-4FB2-9686-C19BB21A7CDA}" dt="2024-12-06T12:02:40.420" v="4864" actId="478"/>
          <ac:picMkLst>
            <pc:docMk/>
            <pc:sldMk cId="3293553619" sldId="707"/>
            <ac:picMk id="9" creationId="{1EB73FF1-425C-FA2D-52C3-71DA98F7D381}"/>
          </ac:picMkLst>
        </pc:picChg>
      </pc:sldChg>
      <pc:sldChg chg="del">
        <pc:chgData name="Karl Michael Höferl" userId="544d2ce1-0a3b-4706-9dfd-c6d69d0e3c8e" providerId="ADAL" clId="{E771A02B-0AF0-4FB2-9686-C19BB21A7CDA}" dt="2024-12-04T14:40:37.725" v="52" actId="18676"/>
        <pc:sldMkLst>
          <pc:docMk/>
          <pc:sldMk cId="118535653" sldId="708"/>
        </pc:sldMkLst>
      </pc:sldChg>
      <pc:sldChg chg="modSp new mod">
        <pc:chgData name="Karl Michael Höferl" userId="544d2ce1-0a3b-4706-9dfd-c6d69d0e3c8e" providerId="ADAL" clId="{E771A02B-0AF0-4FB2-9686-C19BB21A7CDA}" dt="2024-12-07T07:38:18.136" v="8357" actId="790"/>
        <pc:sldMkLst>
          <pc:docMk/>
          <pc:sldMk cId="3505790089" sldId="708"/>
        </pc:sldMkLst>
        <pc:spChg chg="mod">
          <ac:chgData name="Karl Michael Höferl" userId="544d2ce1-0a3b-4706-9dfd-c6d69d0e3c8e" providerId="ADAL" clId="{E771A02B-0AF0-4FB2-9686-C19BB21A7CDA}" dt="2024-12-07T07:38:18.130" v="8353" actId="790"/>
          <ac:spMkLst>
            <pc:docMk/>
            <pc:sldMk cId="3505790089" sldId="708"/>
            <ac:spMk id="2" creationId="{368D0CA2-DD72-4231-0294-44D5D8CEE477}"/>
          </ac:spMkLst>
        </pc:spChg>
        <pc:spChg chg="mod">
          <ac:chgData name="Karl Michael Höferl" userId="544d2ce1-0a3b-4706-9dfd-c6d69d0e3c8e" providerId="ADAL" clId="{E771A02B-0AF0-4FB2-9686-C19BB21A7CDA}" dt="2024-12-07T07:38:18.131" v="8354" actId="790"/>
          <ac:spMkLst>
            <pc:docMk/>
            <pc:sldMk cId="3505790089" sldId="708"/>
            <ac:spMk id="3" creationId="{9C62740E-B182-04A2-5212-BE466FA7DD6F}"/>
          </ac:spMkLst>
        </pc:spChg>
        <pc:spChg chg="mod">
          <ac:chgData name="Karl Michael Höferl" userId="544d2ce1-0a3b-4706-9dfd-c6d69d0e3c8e" providerId="ADAL" clId="{E771A02B-0AF0-4FB2-9686-C19BB21A7CDA}" dt="2024-12-07T07:38:18.134" v="8355" actId="790"/>
          <ac:spMkLst>
            <pc:docMk/>
            <pc:sldMk cId="3505790089" sldId="708"/>
            <ac:spMk id="4" creationId="{4D869990-F965-00AA-4799-88BAA863C598}"/>
          </ac:spMkLst>
        </pc:spChg>
        <pc:spChg chg="mod">
          <ac:chgData name="Karl Michael Höferl" userId="544d2ce1-0a3b-4706-9dfd-c6d69d0e3c8e" providerId="ADAL" clId="{E771A02B-0AF0-4FB2-9686-C19BB21A7CDA}" dt="2024-12-07T07:38:18.135" v="8356" actId="790"/>
          <ac:spMkLst>
            <pc:docMk/>
            <pc:sldMk cId="3505790089" sldId="708"/>
            <ac:spMk id="5" creationId="{3C5A9C86-D096-856D-5E26-ADD8D8D1B84F}"/>
          </ac:spMkLst>
        </pc:spChg>
        <pc:spChg chg="mod">
          <ac:chgData name="Karl Michael Höferl" userId="544d2ce1-0a3b-4706-9dfd-c6d69d0e3c8e" providerId="ADAL" clId="{E771A02B-0AF0-4FB2-9686-C19BB21A7CDA}" dt="2024-12-07T07:38:18.136" v="8357" actId="790"/>
          <ac:spMkLst>
            <pc:docMk/>
            <pc:sldMk cId="3505790089" sldId="708"/>
            <ac:spMk id="6" creationId="{BB0BF8CD-5F4E-B5CD-4252-4576C4D973B9}"/>
          </ac:spMkLst>
        </pc:spChg>
      </pc:sldChg>
      <pc:sldChg chg="del">
        <pc:chgData name="Karl Michael Höferl" userId="544d2ce1-0a3b-4706-9dfd-c6d69d0e3c8e" providerId="ADAL" clId="{E771A02B-0AF0-4FB2-9686-C19BB21A7CDA}" dt="2024-12-04T14:40:37.725" v="52" actId="18676"/>
        <pc:sldMkLst>
          <pc:docMk/>
          <pc:sldMk cId="1089052297" sldId="709"/>
        </pc:sldMkLst>
      </pc:sldChg>
      <pc:sldChg chg="addSp delSp modSp add mod">
        <pc:chgData name="Karl Michael Höferl" userId="544d2ce1-0a3b-4706-9dfd-c6d69d0e3c8e" providerId="ADAL" clId="{E771A02B-0AF0-4FB2-9686-C19BB21A7CDA}" dt="2024-12-07T07:38:18.139" v="8361" actId="790"/>
        <pc:sldMkLst>
          <pc:docMk/>
          <pc:sldMk cId="3948692626" sldId="709"/>
        </pc:sldMkLst>
        <pc:spChg chg="mod">
          <ac:chgData name="Karl Michael Höferl" userId="544d2ce1-0a3b-4706-9dfd-c6d69d0e3c8e" providerId="ADAL" clId="{E771A02B-0AF0-4FB2-9686-C19BB21A7CDA}" dt="2024-12-07T07:38:18.136" v="8358" actId="790"/>
          <ac:spMkLst>
            <pc:docMk/>
            <pc:sldMk cId="3948692626" sldId="709"/>
            <ac:spMk id="2" creationId="{368D0CA2-DD72-4231-0294-44D5D8CEE477}"/>
          </ac:spMkLst>
        </pc:spChg>
        <pc:spChg chg="mod">
          <ac:chgData name="Karl Michael Höferl" userId="544d2ce1-0a3b-4706-9dfd-c6d69d0e3c8e" providerId="ADAL" clId="{E771A02B-0AF0-4FB2-9686-C19BB21A7CDA}" dt="2024-12-07T07:38:18.137" v="8359" actId="790"/>
          <ac:spMkLst>
            <pc:docMk/>
            <pc:sldMk cId="3948692626" sldId="709"/>
            <ac:spMk id="3" creationId="{9C62740E-B182-04A2-5212-BE466FA7DD6F}"/>
          </ac:spMkLst>
        </pc:spChg>
        <pc:spChg chg="del mod">
          <ac:chgData name="Karl Michael Höferl" userId="544d2ce1-0a3b-4706-9dfd-c6d69d0e3c8e" providerId="ADAL" clId="{E771A02B-0AF0-4FB2-9686-C19BB21A7CDA}" dt="2024-12-06T12:11:14.341" v="4957" actId="22"/>
          <ac:spMkLst>
            <pc:docMk/>
            <pc:sldMk cId="3948692626" sldId="709"/>
            <ac:spMk id="4" creationId="{4D869990-F965-00AA-4799-88BAA863C598}"/>
          </ac:spMkLst>
        </pc:spChg>
        <pc:spChg chg="mod">
          <ac:chgData name="Karl Michael Höferl" userId="544d2ce1-0a3b-4706-9dfd-c6d69d0e3c8e" providerId="ADAL" clId="{E771A02B-0AF0-4FB2-9686-C19BB21A7CDA}" dt="2024-12-07T07:38:18.138" v="8360" actId="790"/>
          <ac:spMkLst>
            <pc:docMk/>
            <pc:sldMk cId="3948692626" sldId="709"/>
            <ac:spMk id="5" creationId="{3C5A9C86-D096-856D-5E26-ADD8D8D1B84F}"/>
          </ac:spMkLst>
        </pc:spChg>
        <pc:spChg chg="mod">
          <ac:chgData name="Karl Michael Höferl" userId="544d2ce1-0a3b-4706-9dfd-c6d69d0e3c8e" providerId="ADAL" clId="{E771A02B-0AF0-4FB2-9686-C19BB21A7CDA}" dt="2024-12-07T07:38:18.139" v="8361" actId="790"/>
          <ac:spMkLst>
            <pc:docMk/>
            <pc:sldMk cId="3948692626" sldId="709"/>
            <ac:spMk id="6" creationId="{BB0BF8CD-5F4E-B5CD-4252-4576C4D973B9}"/>
          </ac:spMkLst>
        </pc:spChg>
        <pc:picChg chg="add mod ord">
          <ac:chgData name="Karl Michael Höferl" userId="544d2ce1-0a3b-4706-9dfd-c6d69d0e3c8e" providerId="ADAL" clId="{E771A02B-0AF0-4FB2-9686-C19BB21A7CDA}" dt="2024-12-06T12:12:51.910" v="4963" actId="1076"/>
          <ac:picMkLst>
            <pc:docMk/>
            <pc:sldMk cId="3948692626" sldId="709"/>
            <ac:picMk id="8" creationId="{4C42A4DA-A011-3FA2-C80E-EED24096A4F6}"/>
          </ac:picMkLst>
        </pc:picChg>
      </pc:sldChg>
      <pc:sldChg chg="add del">
        <pc:chgData name="Karl Michael Höferl" userId="544d2ce1-0a3b-4706-9dfd-c6d69d0e3c8e" providerId="ADAL" clId="{E771A02B-0AF0-4FB2-9686-C19BB21A7CDA}" dt="2024-12-06T12:11:07.874" v="4956"/>
        <pc:sldMkLst>
          <pc:docMk/>
          <pc:sldMk cId="97730973" sldId="710"/>
        </pc:sldMkLst>
      </pc:sldChg>
      <pc:sldChg chg="del">
        <pc:chgData name="Karl Michael Höferl" userId="544d2ce1-0a3b-4706-9dfd-c6d69d0e3c8e" providerId="ADAL" clId="{E771A02B-0AF0-4FB2-9686-C19BB21A7CDA}" dt="2024-12-04T14:40:37.725" v="52" actId="18676"/>
        <pc:sldMkLst>
          <pc:docMk/>
          <pc:sldMk cId="1575962735" sldId="710"/>
        </pc:sldMkLst>
      </pc:sldChg>
      <pc:sldChg chg="modSp add mod">
        <pc:chgData name="Karl Michael Höferl" userId="544d2ce1-0a3b-4706-9dfd-c6d69d0e3c8e" providerId="ADAL" clId="{E771A02B-0AF0-4FB2-9686-C19BB21A7CDA}" dt="2024-12-07T07:38:18.117" v="8342" actId="790"/>
        <pc:sldMkLst>
          <pc:docMk/>
          <pc:sldMk cId="3572271103" sldId="710"/>
        </pc:sldMkLst>
        <pc:spChg chg="mod">
          <ac:chgData name="Karl Michael Höferl" userId="544d2ce1-0a3b-4706-9dfd-c6d69d0e3c8e" providerId="ADAL" clId="{E771A02B-0AF0-4FB2-9686-C19BB21A7CDA}" dt="2024-12-07T07:38:18.112" v="8338" actId="790"/>
          <ac:spMkLst>
            <pc:docMk/>
            <pc:sldMk cId="3572271103" sldId="710"/>
            <ac:spMk id="2" creationId="{0908B28F-6416-9E3A-311A-3BC4E2451D43}"/>
          </ac:spMkLst>
        </pc:spChg>
        <pc:spChg chg="mod">
          <ac:chgData name="Karl Michael Höferl" userId="544d2ce1-0a3b-4706-9dfd-c6d69d0e3c8e" providerId="ADAL" clId="{E771A02B-0AF0-4FB2-9686-C19BB21A7CDA}" dt="2024-12-07T07:38:18.114" v="8339" actId="790"/>
          <ac:spMkLst>
            <pc:docMk/>
            <pc:sldMk cId="3572271103" sldId="710"/>
            <ac:spMk id="3" creationId="{C32F651D-EE22-2265-90F2-CC1FA88B5960}"/>
          </ac:spMkLst>
        </pc:spChg>
        <pc:spChg chg="mod">
          <ac:chgData name="Karl Michael Höferl" userId="544d2ce1-0a3b-4706-9dfd-c6d69d0e3c8e" providerId="ADAL" clId="{E771A02B-0AF0-4FB2-9686-C19BB21A7CDA}" dt="2024-12-07T07:38:18.115" v="8340" actId="790"/>
          <ac:spMkLst>
            <pc:docMk/>
            <pc:sldMk cId="3572271103" sldId="710"/>
            <ac:spMk id="5" creationId="{A6A2A970-FF4F-7E71-6485-9171A50002EF}"/>
          </ac:spMkLst>
        </pc:spChg>
        <pc:spChg chg="mod">
          <ac:chgData name="Karl Michael Höferl" userId="544d2ce1-0a3b-4706-9dfd-c6d69d0e3c8e" providerId="ADAL" clId="{E771A02B-0AF0-4FB2-9686-C19BB21A7CDA}" dt="2024-12-07T07:38:18.116" v="8341" actId="790"/>
          <ac:spMkLst>
            <pc:docMk/>
            <pc:sldMk cId="3572271103" sldId="710"/>
            <ac:spMk id="6" creationId="{659D19F7-8E0F-2541-6B11-F96BD0258334}"/>
          </ac:spMkLst>
        </pc:spChg>
        <pc:spChg chg="mod">
          <ac:chgData name="Karl Michael Höferl" userId="544d2ce1-0a3b-4706-9dfd-c6d69d0e3c8e" providerId="ADAL" clId="{E771A02B-0AF0-4FB2-9686-C19BB21A7CDA}" dt="2024-12-07T07:38:18.117" v="8342" actId="790"/>
          <ac:spMkLst>
            <pc:docMk/>
            <pc:sldMk cId="3572271103" sldId="710"/>
            <ac:spMk id="8" creationId="{3C69FFB1-1849-EDB1-1402-E60AA9D652BE}"/>
          </ac:spMkLst>
        </pc:spChg>
      </pc:sldChg>
      <pc:sldChg chg="modSp add mod">
        <pc:chgData name="Karl Michael Höferl" userId="544d2ce1-0a3b-4706-9dfd-c6d69d0e3c8e" providerId="ADAL" clId="{E771A02B-0AF0-4FB2-9686-C19BB21A7CDA}" dt="2024-12-07T07:38:18.146" v="8366" actId="790"/>
        <pc:sldMkLst>
          <pc:docMk/>
          <pc:sldMk cId="3408810402" sldId="711"/>
        </pc:sldMkLst>
        <pc:spChg chg="mod">
          <ac:chgData name="Karl Michael Höferl" userId="544d2ce1-0a3b-4706-9dfd-c6d69d0e3c8e" providerId="ADAL" clId="{E771A02B-0AF0-4FB2-9686-C19BB21A7CDA}" dt="2024-12-07T07:38:18.140" v="8362" actId="790"/>
          <ac:spMkLst>
            <pc:docMk/>
            <pc:sldMk cId="3408810402" sldId="711"/>
            <ac:spMk id="2" creationId="{0908B28F-6416-9E3A-311A-3BC4E2451D43}"/>
          </ac:spMkLst>
        </pc:spChg>
        <pc:spChg chg="mod">
          <ac:chgData name="Karl Michael Höferl" userId="544d2ce1-0a3b-4706-9dfd-c6d69d0e3c8e" providerId="ADAL" clId="{E771A02B-0AF0-4FB2-9686-C19BB21A7CDA}" dt="2024-12-07T07:38:18.141" v="8363" actId="790"/>
          <ac:spMkLst>
            <pc:docMk/>
            <pc:sldMk cId="3408810402" sldId="711"/>
            <ac:spMk id="3" creationId="{C32F651D-EE22-2265-90F2-CC1FA88B5960}"/>
          </ac:spMkLst>
        </pc:spChg>
        <pc:spChg chg="mod">
          <ac:chgData name="Karl Michael Höferl" userId="544d2ce1-0a3b-4706-9dfd-c6d69d0e3c8e" providerId="ADAL" clId="{E771A02B-0AF0-4FB2-9686-C19BB21A7CDA}" dt="2024-12-07T07:38:18.142" v="8364" actId="790"/>
          <ac:spMkLst>
            <pc:docMk/>
            <pc:sldMk cId="3408810402" sldId="711"/>
            <ac:spMk id="5" creationId="{A6A2A970-FF4F-7E71-6485-9171A50002EF}"/>
          </ac:spMkLst>
        </pc:spChg>
        <pc:spChg chg="mod">
          <ac:chgData name="Karl Michael Höferl" userId="544d2ce1-0a3b-4706-9dfd-c6d69d0e3c8e" providerId="ADAL" clId="{E771A02B-0AF0-4FB2-9686-C19BB21A7CDA}" dt="2024-12-07T07:38:18.143" v="8365" actId="790"/>
          <ac:spMkLst>
            <pc:docMk/>
            <pc:sldMk cId="3408810402" sldId="711"/>
            <ac:spMk id="6" creationId="{659D19F7-8E0F-2541-6B11-F96BD0258334}"/>
          </ac:spMkLst>
        </pc:spChg>
        <pc:spChg chg="mod">
          <ac:chgData name="Karl Michael Höferl" userId="544d2ce1-0a3b-4706-9dfd-c6d69d0e3c8e" providerId="ADAL" clId="{E771A02B-0AF0-4FB2-9686-C19BB21A7CDA}" dt="2024-12-07T07:38:18.146" v="8366" actId="790"/>
          <ac:spMkLst>
            <pc:docMk/>
            <pc:sldMk cId="3408810402" sldId="711"/>
            <ac:spMk id="8" creationId="{3C69FFB1-1849-EDB1-1402-E60AA9D652BE}"/>
          </ac:spMkLst>
        </pc:spChg>
      </pc:sldChg>
      <pc:sldChg chg="addSp modSp new mod modAnim">
        <pc:chgData name="Karl Michael Höferl" userId="544d2ce1-0a3b-4706-9dfd-c6d69d0e3c8e" providerId="ADAL" clId="{E771A02B-0AF0-4FB2-9686-C19BB21A7CDA}" dt="2024-12-07T07:38:18.153" v="8371" actId="790"/>
        <pc:sldMkLst>
          <pc:docMk/>
          <pc:sldMk cId="209830564" sldId="712"/>
        </pc:sldMkLst>
        <pc:spChg chg="mod">
          <ac:chgData name="Karl Michael Höferl" userId="544d2ce1-0a3b-4706-9dfd-c6d69d0e3c8e" providerId="ADAL" clId="{E771A02B-0AF0-4FB2-9686-C19BB21A7CDA}" dt="2024-12-07T07:38:18.147" v="8367" actId="790"/>
          <ac:spMkLst>
            <pc:docMk/>
            <pc:sldMk cId="209830564" sldId="712"/>
            <ac:spMk id="2" creationId="{72DBE58F-4B55-EAC8-432A-691EDBA753E4}"/>
          </ac:spMkLst>
        </pc:spChg>
        <pc:spChg chg="mod">
          <ac:chgData name="Karl Michael Höferl" userId="544d2ce1-0a3b-4706-9dfd-c6d69d0e3c8e" providerId="ADAL" clId="{E771A02B-0AF0-4FB2-9686-C19BB21A7CDA}" dt="2024-12-07T07:38:18.148" v="8368" actId="790"/>
          <ac:spMkLst>
            <pc:docMk/>
            <pc:sldMk cId="209830564" sldId="712"/>
            <ac:spMk id="3" creationId="{37B19898-7FB4-A136-3B34-1300109CD041}"/>
          </ac:spMkLst>
        </pc:spChg>
        <pc:spChg chg="mod">
          <ac:chgData name="Karl Michael Höferl" userId="544d2ce1-0a3b-4706-9dfd-c6d69d0e3c8e" providerId="ADAL" clId="{E771A02B-0AF0-4FB2-9686-C19BB21A7CDA}" dt="2024-12-07T07:38:18.151" v="8369" actId="790"/>
          <ac:spMkLst>
            <pc:docMk/>
            <pc:sldMk cId="209830564" sldId="712"/>
            <ac:spMk id="4" creationId="{DC69F478-549B-0B53-9366-F854ACEFAC02}"/>
          </ac:spMkLst>
        </pc:spChg>
        <pc:spChg chg="mod">
          <ac:chgData name="Karl Michael Höferl" userId="544d2ce1-0a3b-4706-9dfd-c6d69d0e3c8e" providerId="ADAL" clId="{E771A02B-0AF0-4FB2-9686-C19BB21A7CDA}" dt="2024-12-07T07:38:18.152" v="8370" actId="790"/>
          <ac:spMkLst>
            <pc:docMk/>
            <pc:sldMk cId="209830564" sldId="712"/>
            <ac:spMk id="5" creationId="{60A769CC-04B5-7567-8510-F9B47CE1CC2C}"/>
          </ac:spMkLst>
        </pc:spChg>
        <pc:spChg chg="mod">
          <ac:chgData name="Karl Michael Höferl" userId="544d2ce1-0a3b-4706-9dfd-c6d69d0e3c8e" providerId="ADAL" clId="{E771A02B-0AF0-4FB2-9686-C19BB21A7CDA}" dt="2024-12-07T07:38:18.153" v="8371" actId="790"/>
          <ac:spMkLst>
            <pc:docMk/>
            <pc:sldMk cId="209830564" sldId="712"/>
            <ac:spMk id="6" creationId="{11467AE0-D677-B9EE-723C-0E8E653264EC}"/>
          </ac:spMkLst>
        </pc:spChg>
        <pc:picChg chg="add mod">
          <ac:chgData name="Karl Michael Höferl" userId="544d2ce1-0a3b-4706-9dfd-c6d69d0e3c8e" providerId="ADAL" clId="{E771A02B-0AF0-4FB2-9686-C19BB21A7CDA}" dt="2024-12-06T12:17:51.863" v="5123" actId="14100"/>
          <ac:picMkLst>
            <pc:docMk/>
            <pc:sldMk cId="209830564" sldId="712"/>
            <ac:picMk id="7" creationId="{36589EBA-C4AE-D265-FB8F-DB32474F6F0B}"/>
          </ac:picMkLst>
        </pc:picChg>
      </pc:sldChg>
      <pc:sldChg chg="del">
        <pc:chgData name="Karl Michael Höferl" userId="544d2ce1-0a3b-4706-9dfd-c6d69d0e3c8e" providerId="ADAL" clId="{E771A02B-0AF0-4FB2-9686-C19BB21A7CDA}" dt="2024-12-04T14:40:37.725" v="52" actId="18676"/>
        <pc:sldMkLst>
          <pc:docMk/>
          <pc:sldMk cId="278404057" sldId="712"/>
        </pc:sldMkLst>
      </pc:sldChg>
      <pc:sldChg chg="del">
        <pc:chgData name="Karl Michael Höferl" userId="544d2ce1-0a3b-4706-9dfd-c6d69d0e3c8e" providerId="ADAL" clId="{E771A02B-0AF0-4FB2-9686-C19BB21A7CDA}" dt="2024-12-04T14:40:37.725" v="52" actId="18676"/>
        <pc:sldMkLst>
          <pc:docMk/>
          <pc:sldMk cId="2565266650" sldId="713"/>
        </pc:sldMkLst>
      </pc:sldChg>
      <pc:sldChg chg="modSp add mod">
        <pc:chgData name="Karl Michael Höferl" userId="544d2ce1-0a3b-4706-9dfd-c6d69d0e3c8e" providerId="ADAL" clId="{E771A02B-0AF0-4FB2-9686-C19BB21A7CDA}" dt="2024-12-07T07:38:18.161" v="8376" actId="790"/>
        <pc:sldMkLst>
          <pc:docMk/>
          <pc:sldMk cId="2567221558" sldId="713"/>
        </pc:sldMkLst>
        <pc:spChg chg="mod">
          <ac:chgData name="Karl Michael Höferl" userId="544d2ce1-0a3b-4706-9dfd-c6d69d0e3c8e" providerId="ADAL" clId="{E771A02B-0AF0-4FB2-9686-C19BB21A7CDA}" dt="2024-12-07T07:38:18.154" v="8372" actId="790"/>
          <ac:spMkLst>
            <pc:docMk/>
            <pc:sldMk cId="2567221558" sldId="713"/>
            <ac:spMk id="2" creationId="{72DBE58F-4B55-EAC8-432A-691EDBA753E4}"/>
          </ac:spMkLst>
        </pc:spChg>
        <pc:spChg chg="mod">
          <ac:chgData name="Karl Michael Höferl" userId="544d2ce1-0a3b-4706-9dfd-c6d69d0e3c8e" providerId="ADAL" clId="{E771A02B-0AF0-4FB2-9686-C19BB21A7CDA}" dt="2024-12-07T07:38:18.155" v="8373" actId="790"/>
          <ac:spMkLst>
            <pc:docMk/>
            <pc:sldMk cId="2567221558" sldId="713"/>
            <ac:spMk id="3" creationId="{37B19898-7FB4-A136-3B34-1300109CD041}"/>
          </ac:spMkLst>
        </pc:spChg>
        <pc:spChg chg="mod">
          <ac:chgData name="Karl Michael Höferl" userId="544d2ce1-0a3b-4706-9dfd-c6d69d0e3c8e" providerId="ADAL" clId="{E771A02B-0AF0-4FB2-9686-C19BB21A7CDA}" dt="2024-12-07T07:38:18.158" v="8374" actId="790"/>
          <ac:spMkLst>
            <pc:docMk/>
            <pc:sldMk cId="2567221558" sldId="713"/>
            <ac:spMk id="4" creationId="{DC69F478-549B-0B53-9366-F854ACEFAC02}"/>
          </ac:spMkLst>
        </pc:spChg>
        <pc:spChg chg="mod">
          <ac:chgData name="Karl Michael Höferl" userId="544d2ce1-0a3b-4706-9dfd-c6d69d0e3c8e" providerId="ADAL" clId="{E771A02B-0AF0-4FB2-9686-C19BB21A7CDA}" dt="2024-12-07T07:38:18.159" v="8375" actId="790"/>
          <ac:spMkLst>
            <pc:docMk/>
            <pc:sldMk cId="2567221558" sldId="713"/>
            <ac:spMk id="5" creationId="{60A769CC-04B5-7567-8510-F9B47CE1CC2C}"/>
          </ac:spMkLst>
        </pc:spChg>
        <pc:spChg chg="mod">
          <ac:chgData name="Karl Michael Höferl" userId="544d2ce1-0a3b-4706-9dfd-c6d69d0e3c8e" providerId="ADAL" clId="{E771A02B-0AF0-4FB2-9686-C19BB21A7CDA}" dt="2024-12-07T07:38:18.161" v="8376" actId="790"/>
          <ac:spMkLst>
            <pc:docMk/>
            <pc:sldMk cId="2567221558" sldId="713"/>
            <ac:spMk id="6" creationId="{11467AE0-D677-B9EE-723C-0E8E653264EC}"/>
          </ac:spMkLst>
        </pc:spChg>
      </pc:sldChg>
      <pc:sldChg chg="addSp modSp new mod modAnim">
        <pc:chgData name="Karl Michael Höferl" userId="544d2ce1-0a3b-4706-9dfd-c6d69d0e3c8e" providerId="ADAL" clId="{E771A02B-0AF0-4FB2-9686-C19BB21A7CDA}" dt="2024-12-07T07:38:18.165" v="8381" actId="790"/>
        <pc:sldMkLst>
          <pc:docMk/>
          <pc:sldMk cId="2904564258" sldId="714"/>
        </pc:sldMkLst>
        <pc:spChg chg="mod">
          <ac:chgData name="Karl Michael Höferl" userId="544d2ce1-0a3b-4706-9dfd-c6d69d0e3c8e" providerId="ADAL" clId="{E771A02B-0AF0-4FB2-9686-C19BB21A7CDA}" dt="2024-12-07T07:38:18.161" v="8377" actId="790"/>
          <ac:spMkLst>
            <pc:docMk/>
            <pc:sldMk cId="2904564258" sldId="714"/>
            <ac:spMk id="2" creationId="{F2718EA7-6E99-53AF-21DD-79838034CB0B}"/>
          </ac:spMkLst>
        </pc:spChg>
        <pc:spChg chg="mod">
          <ac:chgData name="Karl Michael Höferl" userId="544d2ce1-0a3b-4706-9dfd-c6d69d0e3c8e" providerId="ADAL" clId="{E771A02B-0AF0-4FB2-9686-C19BB21A7CDA}" dt="2024-12-07T07:38:18.162" v="8378" actId="790"/>
          <ac:spMkLst>
            <pc:docMk/>
            <pc:sldMk cId="2904564258" sldId="714"/>
            <ac:spMk id="3" creationId="{2E2C1AF3-86FE-8936-EAE3-4A84FFE0CE67}"/>
          </ac:spMkLst>
        </pc:spChg>
        <pc:spChg chg="mod">
          <ac:chgData name="Karl Michael Höferl" userId="544d2ce1-0a3b-4706-9dfd-c6d69d0e3c8e" providerId="ADAL" clId="{E771A02B-0AF0-4FB2-9686-C19BB21A7CDA}" dt="2024-12-07T07:38:18.163" v="8379" actId="790"/>
          <ac:spMkLst>
            <pc:docMk/>
            <pc:sldMk cId="2904564258" sldId="714"/>
            <ac:spMk id="4" creationId="{91344001-2A8E-0E7D-8726-25515B87C04A}"/>
          </ac:spMkLst>
        </pc:spChg>
        <pc:spChg chg="mod">
          <ac:chgData name="Karl Michael Höferl" userId="544d2ce1-0a3b-4706-9dfd-c6d69d0e3c8e" providerId="ADAL" clId="{E771A02B-0AF0-4FB2-9686-C19BB21A7CDA}" dt="2024-12-07T07:38:18.164" v="8380" actId="790"/>
          <ac:spMkLst>
            <pc:docMk/>
            <pc:sldMk cId="2904564258" sldId="714"/>
            <ac:spMk id="5" creationId="{A42BC5A7-C933-0B47-EFEC-7C33D77D8E37}"/>
          </ac:spMkLst>
        </pc:spChg>
        <pc:spChg chg="mod">
          <ac:chgData name="Karl Michael Höferl" userId="544d2ce1-0a3b-4706-9dfd-c6d69d0e3c8e" providerId="ADAL" clId="{E771A02B-0AF0-4FB2-9686-C19BB21A7CDA}" dt="2024-12-07T07:38:18.165" v="8381" actId="790"/>
          <ac:spMkLst>
            <pc:docMk/>
            <pc:sldMk cId="2904564258" sldId="714"/>
            <ac:spMk id="6" creationId="{8994272F-BDA2-6401-B826-2C31479EB616}"/>
          </ac:spMkLst>
        </pc:spChg>
        <pc:picChg chg="add mod">
          <ac:chgData name="Karl Michael Höferl" userId="544d2ce1-0a3b-4706-9dfd-c6d69d0e3c8e" providerId="ADAL" clId="{E771A02B-0AF0-4FB2-9686-C19BB21A7CDA}" dt="2024-12-06T12:20:29.272" v="5221" actId="1035"/>
          <ac:picMkLst>
            <pc:docMk/>
            <pc:sldMk cId="2904564258" sldId="714"/>
            <ac:picMk id="7" creationId="{803D8350-7452-20E1-B784-0DC40A94B026}"/>
          </ac:picMkLst>
        </pc:picChg>
        <pc:picChg chg="add mod">
          <ac:chgData name="Karl Michael Höferl" userId="544d2ce1-0a3b-4706-9dfd-c6d69d0e3c8e" providerId="ADAL" clId="{E771A02B-0AF0-4FB2-9686-C19BB21A7CDA}" dt="2024-12-06T12:20:29.272" v="5221" actId="1035"/>
          <ac:picMkLst>
            <pc:docMk/>
            <pc:sldMk cId="2904564258" sldId="714"/>
            <ac:picMk id="8" creationId="{B1AC4B44-741C-CEBF-E9B9-D88279F977DA}"/>
          </ac:picMkLst>
        </pc:picChg>
        <pc:picChg chg="add mod">
          <ac:chgData name="Karl Michael Höferl" userId="544d2ce1-0a3b-4706-9dfd-c6d69d0e3c8e" providerId="ADAL" clId="{E771A02B-0AF0-4FB2-9686-C19BB21A7CDA}" dt="2024-12-06T12:20:29.272" v="5221" actId="1035"/>
          <ac:picMkLst>
            <pc:docMk/>
            <pc:sldMk cId="2904564258" sldId="714"/>
            <ac:picMk id="9" creationId="{90932BC2-65A1-41A4-88F2-668E8570BCC6}"/>
          </ac:picMkLst>
        </pc:picChg>
      </pc:sldChg>
      <pc:sldChg chg="del">
        <pc:chgData name="Karl Michael Höferl" userId="544d2ce1-0a3b-4706-9dfd-c6d69d0e3c8e" providerId="ADAL" clId="{E771A02B-0AF0-4FB2-9686-C19BB21A7CDA}" dt="2024-12-04T14:40:37.725" v="52" actId="18676"/>
        <pc:sldMkLst>
          <pc:docMk/>
          <pc:sldMk cId="1448346958" sldId="715"/>
        </pc:sldMkLst>
      </pc:sldChg>
      <pc:sldChg chg="addSp delSp modSp add mod modAnim">
        <pc:chgData name="Karl Michael Höferl" userId="544d2ce1-0a3b-4706-9dfd-c6d69d0e3c8e" providerId="ADAL" clId="{E771A02B-0AF0-4FB2-9686-C19BB21A7CDA}" dt="2024-12-07T07:38:18.170" v="8385" actId="790"/>
        <pc:sldMkLst>
          <pc:docMk/>
          <pc:sldMk cId="1955897840" sldId="715"/>
        </pc:sldMkLst>
        <pc:spChg chg="mod">
          <ac:chgData name="Karl Michael Höferl" userId="544d2ce1-0a3b-4706-9dfd-c6d69d0e3c8e" providerId="ADAL" clId="{E771A02B-0AF0-4FB2-9686-C19BB21A7CDA}" dt="2024-12-07T07:38:18.166" v="8382" actId="790"/>
          <ac:spMkLst>
            <pc:docMk/>
            <pc:sldMk cId="1955897840" sldId="715"/>
            <ac:spMk id="2" creationId="{F2718EA7-6E99-53AF-21DD-79838034CB0B}"/>
          </ac:spMkLst>
        </pc:spChg>
        <pc:spChg chg="mod">
          <ac:chgData name="Karl Michael Höferl" userId="544d2ce1-0a3b-4706-9dfd-c6d69d0e3c8e" providerId="ADAL" clId="{E771A02B-0AF0-4FB2-9686-C19BB21A7CDA}" dt="2024-12-07T07:38:18.168" v="8383" actId="790"/>
          <ac:spMkLst>
            <pc:docMk/>
            <pc:sldMk cId="1955897840" sldId="715"/>
            <ac:spMk id="3" creationId="{2E2C1AF3-86FE-8936-EAE3-4A84FFE0CE67}"/>
          </ac:spMkLst>
        </pc:spChg>
        <pc:spChg chg="del">
          <ac:chgData name="Karl Michael Höferl" userId="544d2ce1-0a3b-4706-9dfd-c6d69d0e3c8e" providerId="ADAL" clId="{E771A02B-0AF0-4FB2-9686-C19BB21A7CDA}" dt="2024-12-06T12:21:25.472" v="5227" actId="22"/>
          <ac:spMkLst>
            <pc:docMk/>
            <pc:sldMk cId="1955897840" sldId="715"/>
            <ac:spMk id="4" creationId="{91344001-2A8E-0E7D-8726-25515B87C04A}"/>
          </ac:spMkLst>
        </pc:spChg>
        <pc:spChg chg="mod">
          <ac:chgData name="Karl Michael Höferl" userId="544d2ce1-0a3b-4706-9dfd-c6d69d0e3c8e" providerId="ADAL" clId="{E771A02B-0AF0-4FB2-9686-C19BB21A7CDA}" dt="2024-12-07T07:38:18.169" v="8384" actId="790"/>
          <ac:spMkLst>
            <pc:docMk/>
            <pc:sldMk cId="1955897840" sldId="715"/>
            <ac:spMk id="5" creationId="{A42BC5A7-C933-0B47-EFEC-7C33D77D8E37}"/>
          </ac:spMkLst>
        </pc:spChg>
        <pc:spChg chg="mod">
          <ac:chgData name="Karl Michael Höferl" userId="544d2ce1-0a3b-4706-9dfd-c6d69d0e3c8e" providerId="ADAL" clId="{E771A02B-0AF0-4FB2-9686-C19BB21A7CDA}" dt="2024-12-07T07:38:18.170" v="8385" actId="790"/>
          <ac:spMkLst>
            <pc:docMk/>
            <pc:sldMk cId="1955897840" sldId="715"/>
            <ac:spMk id="6" creationId="{8994272F-BDA2-6401-B826-2C31479EB616}"/>
          </ac:spMkLst>
        </pc:spChg>
        <pc:picChg chg="del">
          <ac:chgData name="Karl Michael Höferl" userId="544d2ce1-0a3b-4706-9dfd-c6d69d0e3c8e" providerId="ADAL" clId="{E771A02B-0AF0-4FB2-9686-C19BB21A7CDA}" dt="2024-12-06T12:21:11.672" v="5224" actId="478"/>
          <ac:picMkLst>
            <pc:docMk/>
            <pc:sldMk cId="1955897840" sldId="715"/>
            <ac:picMk id="7" creationId="{803D8350-7452-20E1-B784-0DC40A94B026}"/>
          </ac:picMkLst>
        </pc:picChg>
        <pc:picChg chg="del">
          <ac:chgData name="Karl Michael Höferl" userId="544d2ce1-0a3b-4706-9dfd-c6d69d0e3c8e" providerId="ADAL" clId="{E771A02B-0AF0-4FB2-9686-C19BB21A7CDA}" dt="2024-12-06T12:21:11.672" v="5224" actId="478"/>
          <ac:picMkLst>
            <pc:docMk/>
            <pc:sldMk cId="1955897840" sldId="715"/>
            <ac:picMk id="8" creationId="{B1AC4B44-741C-CEBF-E9B9-D88279F977DA}"/>
          </ac:picMkLst>
        </pc:picChg>
        <pc:picChg chg="del">
          <ac:chgData name="Karl Michael Höferl" userId="544d2ce1-0a3b-4706-9dfd-c6d69d0e3c8e" providerId="ADAL" clId="{E771A02B-0AF0-4FB2-9686-C19BB21A7CDA}" dt="2024-12-06T12:21:11.672" v="5224" actId="478"/>
          <ac:picMkLst>
            <pc:docMk/>
            <pc:sldMk cId="1955897840" sldId="715"/>
            <ac:picMk id="9" creationId="{90932BC2-65A1-41A4-88F2-668E8570BCC6}"/>
          </ac:picMkLst>
        </pc:picChg>
        <pc:picChg chg="add mod ord">
          <ac:chgData name="Karl Michael Höferl" userId="544d2ce1-0a3b-4706-9dfd-c6d69d0e3c8e" providerId="ADAL" clId="{E771A02B-0AF0-4FB2-9686-C19BB21A7CDA}" dt="2024-12-06T12:21:53.936" v="5278" actId="1035"/>
          <ac:picMkLst>
            <pc:docMk/>
            <pc:sldMk cId="1955897840" sldId="715"/>
            <ac:picMk id="11" creationId="{7541A5B0-3608-8F7A-E822-E47402723800}"/>
          </ac:picMkLst>
        </pc:picChg>
      </pc:sldChg>
      <pc:sldChg chg="addSp delSp modSp add mod modAnim">
        <pc:chgData name="Karl Michael Höferl" userId="544d2ce1-0a3b-4706-9dfd-c6d69d0e3c8e" providerId="ADAL" clId="{E771A02B-0AF0-4FB2-9686-C19BB21A7CDA}" dt="2024-12-07T07:38:18.177" v="8390" actId="790"/>
        <pc:sldMkLst>
          <pc:docMk/>
          <pc:sldMk cId="395793456" sldId="716"/>
        </pc:sldMkLst>
        <pc:spChg chg="mod">
          <ac:chgData name="Karl Michael Höferl" userId="544d2ce1-0a3b-4706-9dfd-c6d69d0e3c8e" providerId="ADAL" clId="{E771A02B-0AF0-4FB2-9686-C19BB21A7CDA}" dt="2024-12-07T07:38:18.171" v="8386" actId="790"/>
          <ac:spMkLst>
            <pc:docMk/>
            <pc:sldMk cId="395793456" sldId="716"/>
            <ac:spMk id="2" creationId="{F2718EA7-6E99-53AF-21DD-79838034CB0B}"/>
          </ac:spMkLst>
        </pc:spChg>
        <pc:spChg chg="mod">
          <ac:chgData name="Karl Michael Höferl" userId="544d2ce1-0a3b-4706-9dfd-c6d69d0e3c8e" providerId="ADAL" clId="{E771A02B-0AF0-4FB2-9686-C19BB21A7CDA}" dt="2024-12-07T07:38:18.172" v="8387" actId="790"/>
          <ac:spMkLst>
            <pc:docMk/>
            <pc:sldMk cId="395793456" sldId="716"/>
            <ac:spMk id="3" creationId="{2E2C1AF3-86FE-8936-EAE3-4A84FFE0CE67}"/>
          </ac:spMkLst>
        </pc:spChg>
        <pc:spChg chg="mod">
          <ac:chgData name="Karl Michael Höferl" userId="544d2ce1-0a3b-4706-9dfd-c6d69d0e3c8e" providerId="ADAL" clId="{E771A02B-0AF0-4FB2-9686-C19BB21A7CDA}" dt="2024-12-07T07:38:18.172" v="8388" actId="790"/>
          <ac:spMkLst>
            <pc:docMk/>
            <pc:sldMk cId="395793456" sldId="716"/>
            <ac:spMk id="5" creationId="{A42BC5A7-C933-0B47-EFEC-7C33D77D8E37}"/>
          </ac:spMkLst>
        </pc:spChg>
        <pc:spChg chg="mod">
          <ac:chgData name="Karl Michael Höferl" userId="544d2ce1-0a3b-4706-9dfd-c6d69d0e3c8e" providerId="ADAL" clId="{E771A02B-0AF0-4FB2-9686-C19BB21A7CDA}" dt="2024-12-07T07:38:18.173" v="8389" actId="790"/>
          <ac:spMkLst>
            <pc:docMk/>
            <pc:sldMk cId="395793456" sldId="716"/>
            <ac:spMk id="6" creationId="{8994272F-BDA2-6401-B826-2C31479EB616}"/>
          </ac:spMkLst>
        </pc:spChg>
        <pc:spChg chg="add mod">
          <ac:chgData name="Karl Michael Höferl" userId="544d2ce1-0a3b-4706-9dfd-c6d69d0e3c8e" providerId="ADAL" clId="{E771A02B-0AF0-4FB2-9686-C19BB21A7CDA}" dt="2024-12-07T07:38:18.177" v="8390" actId="790"/>
          <ac:spMkLst>
            <pc:docMk/>
            <pc:sldMk cId="395793456" sldId="716"/>
            <ac:spMk id="7" creationId="{5F749B30-5B19-ED43-6EE3-441A5CB86243}"/>
          </ac:spMkLst>
        </pc:spChg>
        <pc:picChg chg="add mod">
          <ac:chgData name="Karl Michael Höferl" userId="544d2ce1-0a3b-4706-9dfd-c6d69d0e3c8e" providerId="ADAL" clId="{E771A02B-0AF0-4FB2-9686-C19BB21A7CDA}" dt="2024-12-06T12:24:55.954" v="5344" actId="1035"/>
          <ac:picMkLst>
            <pc:docMk/>
            <pc:sldMk cId="395793456" sldId="716"/>
            <ac:picMk id="8" creationId="{8580898A-0941-F6EF-1339-576468196918}"/>
          </ac:picMkLst>
        </pc:picChg>
        <pc:picChg chg="add mod">
          <ac:chgData name="Karl Michael Höferl" userId="544d2ce1-0a3b-4706-9dfd-c6d69d0e3c8e" providerId="ADAL" clId="{E771A02B-0AF0-4FB2-9686-C19BB21A7CDA}" dt="2024-12-06T12:25:01" v="5359" actId="1036"/>
          <ac:picMkLst>
            <pc:docMk/>
            <pc:sldMk cId="395793456" sldId="716"/>
            <ac:picMk id="9" creationId="{48153EF5-DE31-2662-B4D6-56304ACF3F7A}"/>
          </ac:picMkLst>
        </pc:picChg>
        <pc:picChg chg="del">
          <ac:chgData name="Karl Michael Höferl" userId="544d2ce1-0a3b-4706-9dfd-c6d69d0e3c8e" providerId="ADAL" clId="{E771A02B-0AF0-4FB2-9686-C19BB21A7CDA}" dt="2024-12-06T12:22:24.470" v="5280" actId="478"/>
          <ac:picMkLst>
            <pc:docMk/>
            <pc:sldMk cId="395793456" sldId="716"/>
            <ac:picMk id="11" creationId="{7541A5B0-3608-8F7A-E822-E47402723800}"/>
          </ac:picMkLst>
        </pc:picChg>
      </pc:sldChg>
      <pc:sldChg chg="del">
        <pc:chgData name="Karl Michael Höferl" userId="544d2ce1-0a3b-4706-9dfd-c6d69d0e3c8e" providerId="ADAL" clId="{E771A02B-0AF0-4FB2-9686-C19BB21A7CDA}" dt="2024-12-04T14:40:37.725" v="52" actId="18676"/>
        <pc:sldMkLst>
          <pc:docMk/>
          <pc:sldMk cId="2354473878" sldId="716"/>
        </pc:sldMkLst>
      </pc:sldChg>
      <pc:sldChg chg="add del">
        <pc:chgData name="Karl Michael Höferl" userId="544d2ce1-0a3b-4706-9dfd-c6d69d0e3c8e" providerId="ADAL" clId="{E771A02B-0AF0-4FB2-9686-C19BB21A7CDA}" dt="2024-12-06T12:21:15.464" v="5226"/>
        <pc:sldMkLst>
          <pc:docMk/>
          <pc:sldMk cId="2791070486" sldId="716"/>
        </pc:sldMkLst>
      </pc:sldChg>
      <pc:sldChg chg="del">
        <pc:chgData name="Karl Michael Höferl" userId="544d2ce1-0a3b-4706-9dfd-c6d69d0e3c8e" providerId="ADAL" clId="{E771A02B-0AF0-4FB2-9686-C19BB21A7CDA}" dt="2024-12-04T14:40:41.679" v="53" actId="18676"/>
        <pc:sldMkLst>
          <pc:docMk/>
          <pc:sldMk cId="391640801" sldId="717"/>
        </pc:sldMkLst>
      </pc:sldChg>
      <pc:sldChg chg="add del">
        <pc:chgData name="Karl Michael Höferl" userId="544d2ce1-0a3b-4706-9dfd-c6d69d0e3c8e" providerId="ADAL" clId="{E771A02B-0AF0-4FB2-9686-C19BB21A7CDA}" dt="2024-12-06T12:22:28.156" v="5282"/>
        <pc:sldMkLst>
          <pc:docMk/>
          <pc:sldMk cId="2344397390" sldId="717"/>
        </pc:sldMkLst>
      </pc:sldChg>
      <pc:sldChg chg="addSp delSp modSp add mod modAnim">
        <pc:chgData name="Karl Michael Höferl" userId="544d2ce1-0a3b-4706-9dfd-c6d69d0e3c8e" providerId="ADAL" clId="{E771A02B-0AF0-4FB2-9686-C19BB21A7CDA}" dt="2024-12-07T07:38:18.181" v="8394" actId="790"/>
        <pc:sldMkLst>
          <pc:docMk/>
          <pc:sldMk cId="3476429937" sldId="717"/>
        </pc:sldMkLst>
        <pc:spChg chg="mod">
          <ac:chgData name="Karl Michael Höferl" userId="544d2ce1-0a3b-4706-9dfd-c6d69d0e3c8e" providerId="ADAL" clId="{E771A02B-0AF0-4FB2-9686-C19BB21A7CDA}" dt="2024-12-07T07:38:18.178" v="8391" actId="790"/>
          <ac:spMkLst>
            <pc:docMk/>
            <pc:sldMk cId="3476429937" sldId="717"/>
            <ac:spMk id="2" creationId="{F2718EA7-6E99-53AF-21DD-79838034CB0B}"/>
          </ac:spMkLst>
        </pc:spChg>
        <pc:spChg chg="mod">
          <ac:chgData name="Karl Michael Höferl" userId="544d2ce1-0a3b-4706-9dfd-c6d69d0e3c8e" providerId="ADAL" clId="{E771A02B-0AF0-4FB2-9686-C19BB21A7CDA}" dt="2024-12-07T07:38:18.179" v="8392" actId="790"/>
          <ac:spMkLst>
            <pc:docMk/>
            <pc:sldMk cId="3476429937" sldId="717"/>
            <ac:spMk id="3" creationId="{2E2C1AF3-86FE-8936-EAE3-4A84FFE0CE67}"/>
          </ac:spMkLst>
        </pc:spChg>
        <pc:spChg chg="mod">
          <ac:chgData name="Karl Michael Höferl" userId="544d2ce1-0a3b-4706-9dfd-c6d69d0e3c8e" providerId="ADAL" clId="{E771A02B-0AF0-4FB2-9686-C19BB21A7CDA}" dt="2024-12-07T07:38:18.181" v="8393" actId="790"/>
          <ac:spMkLst>
            <pc:docMk/>
            <pc:sldMk cId="3476429937" sldId="717"/>
            <ac:spMk id="5" creationId="{A42BC5A7-C933-0B47-EFEC-7C33D77D8E37}"/>
          </ac:spMkLst>
        </pc:spChg>
        <pc:spChg chg="mod">
          <ac:chgData name="Karl Michael Höferl" userId="544d2ce1-0a3b-4706-9dfd-c6d69d0e3c8e" providerId="ADAL" clId="{E771A02B-0AF0-4FB2-9686-C19BB21A7CDA}" dt="2024-12-07T07:38:18.181" v="8394" actId="790"/>
          <ac:spMkLst>
            <pc:docMk/>
            <pc:sldMk cId="3476429937" sldId="717"/>
            <ac:spMk id="6" creationId="{8994272F-BDA2-6401-B826-2C31479EB616}"/>
          </ac:spMkLst>
        </pc:spChg>
        <pc:spChg chg="del mod">
          <ac:chgData name="Karl Michael Höferl" userId="544d2ce1-0a3b-4706-9dfd-c6d69d0e3c8e" providerId="ADAL" clId="{E771A02B-0AF0-4FB2-9686-C19BB21A7CDA}" dt="2024-12-06T12:32:39.986" v="5367" actId="22"/>
          <ac:spMkLst>
            <pc:docMk/>
            <pc:sldMk cId="3476429937" sldId="717"/>
            <ac:spMk id="7" creationId="{5F749B30-5B19-ED43-6EE3-441A5CB86243}"/>
          </ac:spMkLst>
        </pc:spChg>
        <pc:picChg chg="del mod">
          <ac:chgData name="Karl Michael Höferl" userId="544d2ce1-0a3b-4706-9dfd-c6d69d0e3c8e" providerId="ADAL" clId="{E771A02B-0AF0-4FB2-9686-C19BB21A7CDA}" dt="2024-12-06T12:32:19.546" v="5363" actId="478"/>
          <ac:picMkLst>
            <pc:docMk/>
            <pc:sldMk cId="3476429937" sldId="717"/>
            <ac:picMk id="8" creationId="{8580898A-0941-F6EF-1339-576468196918}"/>
          </ac:picMkLst>
        </pc:picChg>
        <pc:picChg chg="del">
          <ac:chgData name="Karl Michael Höferl" userId="544d2ce1-0a3b-4706-9dfd-c6d69d0e3c8e" providerId="ADAL" clId="{E771A02B-0AF0-4FB2-9686-C19BB21A7CDA}" dt="2024-12-06T12:32:18.881" v="5361" actId="478"/>
          <ac:picMkLst>
            <pc:docMk/>
            <pc:sldMk cId="3476429937" sldId="717"/>
            <ac:picMk id="9" creationId="{48153EF5-DE31-2662-B4D6-56304ACF3F7A}"/>
          </ac:picMkLst>
        </pc:picChg>
        <pc:picChg chg="add mod ord">
          <ac:chgData name="Karl Michael Höferl" userId="544d2ce1-0a3b-4706-9dfd-c6d69d0e3c8e" providerId="ADAL" clId="{E771A02B-0AF0-4FB2-9686-C19BB21A7CDA}" dt="2024-12-06T12:33:07.718" v="5372" actId="1036"/>
          <ac:picMkLst>
            <pc:docMk/>
            <pc:sldMk cId="3476429937" sldId="717"/>
            <ac:picMk id="10" creationId="{FEF58803-5CD9-CB44-4F66-C58BE9CBCD53}"/>
          </ac:picMkLst>
        </pc:picChg>
      </pc:sldChg>
      <pc:sldChg chg="add del">
        <pc:chgData name="Karl Michael Höferl" userId="544d2ce1-0a3b-4706-9dfd-c6d69d0e3c8e" providerId="ADAL" clId="{E771A02B-0AF0-4FB2-9686-C19BB21A7CDA}" dt="2024-12-06T12:32:25.284" v="5366"/>
        <pc:sldMkLst>
          <pc:docMk/>
          <pc:sldMk cId="769635089" sldId="718"/>
        </pc:sldMkLst>
      </pc:sldChg>
      <pc:sldChg chg="del">
        <pc:chgData name="Karl Michael Höferl" userId="544d2ce1-0a3b-4706-9dfd-c6d69d0e3c8e" providerId="ADAL" clId="{E771A02B-0AF0-4FB2-9686-C19BB21A7CDA}" dt="2024-12-04T14:40:41.679" v="53" actId="18676"/>
        <pc:sldMkLst>
          <pc:docMk/>
          <pc:sldMk cId="1128794484" sldId="718"/>
        </pc:sldMkLst>
      </pc:sldChg>
      <pc:sldChg chg="modSp add mod">
        <pc:chgData name="Karl Michael Höferl" userId="544d2ce1-0a3b-4706-9dfd-c6d69d0e3c8e" providerId="ADAL" clId="{E771A02B-0AF0-4FB2-9686-C19BB21A7CDA}" dt="2024-12-07T07:38:18.186" v="8399" actId="790"/>
        <pc:sldMkLst>
          <pc:docMk/>
          <pc:sldMk cId="2235352649" sldId="718"/>
        </pc:sldMkLst>
        <pc:spChg chg="mod">
          <ac:chgData name="Karl Michael Höferl" userId="544d2ce1-0a3b-4706-9dfd-c6d69d0e3c8e" providerId="ADAL" clId="{E771A02B-0AF0-4FB2-9686-C19BB21A7CDA}" dt="2024-12-07T07:38:18.182" v="8395" actId="790"/>
          <ac:spMkLst>
            <pc:docMk/>
            <pc:sldMk cId="2235352649" sldId="718"/>
            <ac:spMk id="2" creationId="{0908B28F-6416-9E3A-311A-3BC4E2451D43}"/>
          </ac:spMkLst>
        </pc:spChg>
        <pc:spChg chg="mod">
          <ac:chgData name="Karl Michael Höferl" userId="544d2ce1-0a3b-4706-9dfd-c6d69d0e3c8e" providerId="ADAL" clId="{E771A02B-0AF0-4FB2-9686-C19BB21A7CDA}" dt="2024-12-07T07:38:18.183" v="8396" actId="790"/>
          <ac:spMkLst>
            <pc:docMk/>
            <pc:sldMk cId="2235352649" sldId="718"/>
            <ac:spMk id="3" creationId="{C32F651D-EE22-2265-90F2-CC1FA88B5960}"/>
          </ac:spMkLst>
        </pc:spChg>
        <pc:spChg chg="mod">
          <ac:chgData name="Karl Michael Höferl" userId="544d2ce1-0a3b-4706-9dfd-c6d69d0e3c8e" providerId="ADAL" clId="{E771A02B-0AF0-4FB2-9686-C19BB21A7CDA}" dt="2024-12-07T07:38:18.184" v="8397" actId="790"/>
          <ac:spMkLst>
            <pc:docMk/>
            <pc:sldMk cId="2235352649" sldId="718"/>
            <ac:spMk id="5" creationId="{A6A2A970-FF4F-7E71-6485-9171A50002EF}"/>
          </ac:spMkLst>
        </pc:spChg>
        <pc:spChg chg="mod">
          <ac:chgData name="Karl Michael Höferl" userId="544d2ce1-0a3b-4706-9dfd-c6d69d0e3c8e" providerId="ADAL" clId="{E771A02B-0AF0-4FB2-9686-C19BB21A7CDA}" dt="2024-12-07T07:38:18.185" v="8398" actId="790"/>
          <ac:spMkLst>
            <pc:docMk/>
            <pc:sldMk cId="2235352649" sldId="718"/>
            <ac:spMk id="6" creationId="{659D19F7-8E0F-2541-6B11-F96BD0258334}"/>
          </ac:spMkLst>
        </pc:spChg>
        <pc:spChg chg="mod">
          <ac:chgData name="Karl Michael Höferl" userId="544d2ce1-0a3b-4706-9dfd-c6d69d0e3c8e" providerId="ADAL" clId="{E771A02B-0AF0-4FB2-9686-C19BB21A7CDA}" dt="2024-12-07T07:38:18.186" v="8399" actId="790"/>
          <ac:spMkLst>
            <pc:docMk/>
            <pc:sldMk cId="2235352649" sldId="718"/>
            <ac:spMk id="8" creationId="{3C69FFB1-1849-EDB1-1402-E60AA9D652BE}"/>
          </ac:spMkLst>
        </pc:spChg>
      </pc:sldChg>
      <pc:sldChg chg="del">
        <pc:chgData name="Karl Michael Höferl" userId="544d2ce1-0a3b-4706-9dfd-c6d69d0e3c8e" providerId="ADAL" clId="{E771A02B-0AF0-4FB2-9686-C19BB21A7CDA}" dt="2024-12-04T14:40:50.678" v="55" actId="18676"/>
        <pc:sldMkLst>
          <pc:docMk/>
          <pc:sldMk cId="1226678962" sldId="719"/>
        </pc:sldMkLst>
      </pc:sldChg>
      <pc:sldChg chg="modSp new mod">
        <pc:chgData name="Karl Michael Höferl" userId="544d2ce1-0a3b-4706-9dfd-c6d69d0e3c8e" providerId="ADAL" clId="{E771A02B-0AF0-4FB2-9686-C19BB21A7CDA}" dt="2024-12-07T07:38:18.195" v="8404" actId="790"/>
        <pc:sldMkLst>
          <pc:docMk/>
          <pc:sldMk cId="3231854775" sldId="719"/>
        </pc:sldMkLst>
        <pc:spChg chg="mod">
          <ac:chgData name="Karl Michael Höferl" userId="544d2ce1-0a3b-4706-9dfd-c6d69d0e3c8e" providerId="ADAL" clId="{E771A02B-0AF0-4FB2-9686-C19BB21A7CDA}" dt="2024-12-07T07:38:18.187" v="8400" actId="790"/>
          <ac:spMkLst>
            <pc:docMk/>
            <pc:sldMk cId="3231854775" sldId="719"/>
            <ac:spMk id="2" creationId="{B09B695A-F216-A790-E183-8D9A420069DC}"/>
          </ac:spMkLst>
        </pc:spChg>
        <pc:spChg chg="mod">
          <ac:chgData name="Karl Michael Höferl" userId="544d2ce1-0a3b-4706-9dfd-c6d69d0e3c8e" providerId="ADAL" clId="{E771A02B-0AF0-4FB2-9686-C19BB21A7CDA}" dt="2024-12-07T07:38:18.188" v="8401" actId="790"/>
          <ac:spMkLst>
            <pc:docMk/>
            <pc:sldMk cId="3231854775" sldId="719"/>
            <ac:spMk id="3" creationId="{03E44DB5-C2C7-052C-7B6F-2C2727B53513}"/>
          </ac:spMkLst>
        </pc:spChg>
        <pc:spChg chg="mod">
          <ac:chgData name="Karl Michael Höferl" userId="544d2ce1-0a3b-4706-9dfd-c6d69d0e3c8e" providerId="ADAL" clId="{E771A02B-0AF0-4FB2-9686-C19BB21A7CDA}" dt="2024-12-07T07:38:18.193" v="8402" actId="790"/>
          <ac:spMkLst>
            <pc:docMk/>
            <pc:sldMk cId="3231854775" sldId="719"/>
            <ac:spMk id="4" creationId="{7DCE9D79-612E-A669-746D-F3B2BB6D1AFB}"/>
          </ac:spMkLst>
        </pc:spChg>
        <pc:spChg chg="mod">
          <ac:chgData name="Karl Michael Höferl" userId="544d2ce1-0a3b-4706-9dfd-c6d69d0e3c8e" providerId="ADAL" clId="{E771A02B-0AF0-4FB2-9686-C19BB21A7CDA}" dt="2024-12-07T07:38:18.194" v="8403" actId="790"/>
          <ac:spMkLst>
            <pc:docMk/>
            <pc:sldMk cId="3231854775" sldId="719"/>
            <ac:spMk id="5" creationId="{CD395DAA-B825-A537-25F3-C89489467BED}"/>
          </ac:spMkLst>
        </pc:spChg>
        <pc:spChg chg="mod">
          <ac:chgData name="Karl Michael Höferl" userId="544d2ce1-0a3b-4706-9dfd-c6d69d0e3c8e" providerId="ADAL" clId="{E771A02B-0AF0-4FB2-9686-C19BB21A7CDA}" dt="2024-12-07T07:38:18.195" v="8404" actId="790"/>
          <ac:spMkLst>
            <pc:docMk/>
            <pc:sldMk cId="3231854775" sldId="719"/>
            <ac:spMk id="6" creationId="{B596263E-9DE3-3F03-8E0B-7376934C9449}"/>
          </ac:spMkLst>
        </pc:spChg>
      </pc:sldChg>
      <pc:sldChg chg="addSp delSp modSp add mod">
        <pc:chgData name="Karl Michael Höferl" userId="544d2ce1-0a3b-4706-9dfd-c6d69d0e3c8e" providerId="ADAL" clId="{E771A02B-0AF0-4FB2-9686-C19BB21A7CDA}" dt="2024-12-07T07:38:18.212" v="8418" actId="790"/>
        <pc:sldMkLst>
          <pc:docMk/>
          <pc:sldMk cId="1276626031" sldId="720"/>
        </pc:sldMkLst>
        <pc:spChg chg="mod">
          <ac:chgData name="Karl Michael Höferl" userId="544d2ce1-0a3b-4706-9dfd-c6d69d0e3c8e" providerId="ADAL" clId="{E771A02B-0AF0-4FB2-9686-C19BB21A7CDA}" dt="2024-12-07T07:38:18.209" v="8415" actId="790"/>
          <ac:spMkLst>
            <pc:docMk/>
            <pc:sldMk cId="1276626031" sldId="720"/>
            <ac:spMk id="2" creationId="{B09B695A-F216-A790-E183-8D9A420069DC}"/>
          </ac:spMkLst>
        </pc:spChg>
        <pc:spChg chg="mod">
          <ac:chgData name="Karl Michael Höferl" userId="544d2ce1-0a3b-4706-9dfd-c6d69d0e3c8e" providerId="ADAL" clId="{E771A02B-0AF0-4FB2-9686-C19BB21A7CDA}" dt="2024-12-07T07:38:18.210" v="8416" actId="790"/>
          <ac:spMkLst>
            <pc:docMk/>
            <pc:sldMk cId="1276626031" sldId="720"/>
            <ac:spMk id="3" creationId="{03E44DB5-C2C7-052C-7B6F-2C2727B53513}"/>
          </ac:spMkLst>
        </pc:spChg>
        <pc:spChg chg="del mod">
          <ac:chgData name="Karl Michael Höferl" userId="544d2ce1-0a3b-4706-9dfd-c6d69d0e3c8e" providerId="ADAL" clId="{E771A02B-0AF0-4FB2-9686-C19BB21A7CDA}" dt="2024-12-06T18:12:43.725" v="5542" actId="22"/>
          <ac:spMkLst>
            <pc:docMk/>
            <pc:sldMk cId="1276626031" sldId="720"/>
            <ac:spMk id="4" creationId="{7DCE9D79-612E-A669-746D-F3B2BB6D1AFB}"/>
          </ac:spMkLst>
        </pc:spChg>
        <pc:spChg chg="mod">
          <ac:chgData name="Karl Michael Höferl" userId="544d2ce1-0a3b-4706-9dfd-c6d69d0e3c8e" providerId="ADAL" clId="{E771A02B-0AF0-4FB2-9686-C19BB21A7CDA}" dt="2024-12-07T07:38:18.211" v="8417" actId="790"/>
          <ac:spMkLst>
            <pc:docMk/>
            <pc:sldMk cId="1276626031" sldId="720"/>
            <ac:spMk id="5" creationId="{CD395DAA-B825-A537-25F3-C89489467BED}"/>
          </ac:spMkLst>
        </pc:spChg>
        <pc:spChg chg="mod">
          <ac:chgData name="Karl Michael Höferl" userId="544d2ce1-0a3b-4706-9dfd-c6d69d0e3c8e" providerId="ADAL" clId="{E771A02B-0AF0-4FB2-9686-C19BB21A7CDA}" dt="2024-12-07T07:38:18.212" v="8418" actId="790"/>
          <ac:spMkLst>
            <pc:docMk/>
            <pc:sldMk cId="1276626031" sldId="720"/>
            <ac:spMk id="6" creationId="{B596263E-9DE3-3F03-8E0B-7376934C9449}"/>
          </ac:spMkLst>
        </pc:spChg>
        <pc:grpChg chg="add mod">
          <ac:chgData name="Karl Michael Höferl" userId="544d2ce1-0a3b-4706-9dfd-c6d69d0e3c8e" providerId="ADAL" clId="{E771A02B-0AF0-4FB2-9686-C19BB21A7CDA}" dt="2024-12-06T18:13:55.388" v="5617" actId="1036"/>
          <ac:grpSpMkLst>
            <pc:docMk/>
            <pc:sldMk cId="1276626031" sldId="720"/>
            <ac:grpSpMk id="9" creationId="{045C8B21-9A8E-6B05-72C3-3670E28B2E8D}"/>
          </ac:grpSpMkLst>
        </pc:grpChg>
        <pc:picChg chg="add mod ord">
          <ac:chgData name="Karl Michael Höferl" userId="544d2ce1-0a3b-4706-9dfd-c6d69d0e3c8e" providerId="ADAL" clId="{E771A02B-0AF0-4FB2-9686-C19BB21A7CDA}" dt="2024-12-06T18:13:55.388" v="5617" actId="1036"/>
          <ac:picMkLst>
            <pc:docMk/>
            <pc:sldMk cId="1276626031" sldId="720"/>
            <ac:picMk id="8" creationId="{FB7F1A2A-1CD5-C686-493C-8FCFDD19293F}"/>
          </ac:picMkLst>
        </pc:picChg>
        <pc:picChg chg="mod">
          <ac:chgData name="Karl Michael Höferl" userId="544d2ce1-0a3b-4706-9dfd-c6d69d0e3c8e" providerId="ADAL" clId="{E771A02B-0AF0-4FB2-9686-C19BB21A7CDA}" dt="2024-12-06T18:13:28.505" v="5551"/>
          <ac:picMkLst>
            <pc:docMk/>
            <pc:sldMk cId="1276626031" sldId="720"/>
            <ac:picMk id="10" creationId="{D6850A93-21D4-AA84-BA99-9E5ACA23864C}"/>
          </ac:picMkLst>
        </pc:picChg>
        <pc:picChg chg="mod">
          <ac:chgData name="Karl Michael Höferl" userId="544d2ce1-0a3b-4706-9dfd-c6d69d0e3c8e" providerId="ADAL" clId="{E771A02B-0AF0-4FB2-9686-C19BB21A7CDA}" dt="2024-12-06T18:13:28.505" v="5551"/>
          <ac:picMkLst>
            <pc:docMk/>
            <pc:sldMk cId="1276626031" sldId="720"/>
            <ac:picMk id="11" creationId="{E0166B7A-72C1-C856-8186-B3E2F7DBFE59}"/>
          </ac:picMkLst>
        </pc:picChg>
      </pc:sldChg>
      <pc:sldChg chg="del">
        <pc:chgData name="Karl Michael Höferl" userId="544d2ce1-0a3b-4706-9dfd-c6d69d0e3c8e" providerId="ADAL" clId="{E771A02B-0AF0-4FB2-9686-C19BB21A7CDA}" dt="2024-12-04T14:40:41.679" v="53" actId="18676"/>
        <pc:sldMkLst>
          <pc:docMk/>
          <pc:sldMk cId="3050647913" sldId="720"/>
        </pc:sldMkLst>
      </pc:sldChg>
      <pc:sldChg chg="addSp delSp modSp add del mod">
        <pc:chgData name="Karl Michael Höferl" userId="544d2ce1-0a3b-4706-9dfd-c6d69d0e3c8e" providerId="ADAL" clId="{E771A02B-0AF0-4FB2-9686-C19BB21A7CDA}" dt="2024-12-06T18:19:23.062" v="5628" actId="2696"/>
        <pc:sldMkLst>
          <pc:docMk/>
          <pc:sldMk cId="2835826111" sldId="721"/>
        </pc:sldMkLst>
        <pc:spChg chg="del mod">
          <ac:chgData name="Karl Michael Höferl" userId="544d2ce1-0a3b-4706-9dfd-c6d69d0e3c8e" providerId="ADAL" clId="{E771A02B-0AF0-4FB2-9686-C19BB21A7CDA}" dt="2024-12-06T18:18:30.361" v="5621" actId="22"/>
          <ac:spMkLst>
            <pc:docMk/>
            <pc:sldMk cId="2835826111" sldId="721"/>
            <ac:spMk id="4" creationId="{7DCE9D79-612E-A669-746D-F3B2BB6D1AFB}"/>
          </ac:spMkLst>
        </pc:spChg>
        <pc:spChg chg="add mod">
          <ac:chgData name="Karl Michael Höferl" userId="544d2ce1-0a3b-4706-9dfd-c6d69d0e3c8e" providerId="ADAL" clId="{E771A02B-0AF0-4FB2-9686-C19BB21A7CDA}" dt="2024-12-06T18:19:00.535" v="5624" actId="21"/>
          <ac:spMkLst>
            <pc:docMk/>
            <pc:sldMk cId="2835826111" sldId="721"/>
            <ac:spMk id="10" creationId="{EC7D883A-B9A3-32F4-5EF3-60BE55AA6E5F}"/>
          </ac:spMkLst>
        </pc:spChg>
        <pc:picChg chg="add del mod ord">
          <ac:chgData name="Karl Michael Höferl" userId="544d2ce1-0a3b-4706-9dfd-c6d69d0e3c8e" providerId="ADAL" clId="{E771A02B-0AF0-4FB2-9686-C19BB21A7CDA}" dt="2024-12-06T18:19:00.535" v="5624" actId="21"/>
          <ac:picMkLst>
            <pc:docMk/>
            <pc:sldMk cId="2835826111" sldId="721"/>
            <ac:picMk id="8" creationId="{26ABCBEC-90D1-5090-B49A-5AC60FB100D1}"/>
          </ac:picMkLst>
        </pc:picChg>
      </pc:sldChg>
      <pc:sldChg chg="del">
        <pc:chgData name="Karl Michael Höferl" userId="544d2ce1-0a3b-4706-9dfd-c6d69d0e3c8e" providerId="ADAL" clId="{E771A02B-0AF0-4FB2-9686-C19BB21A7CDA}" dt="2024-12-04T14:40:37.725" v="52" actId="18676"/>
        <pc:sldMkLst>
          <pc:docMk/>
          <pc:sldMk cId="2458927655" sldId="722"/>
        </pc:sldMkLst>
      </pc:sldChg>
      <pc:sldChg chg="addSp modSp new mod">
        <pc:chgData name="Karl Michael Höferl" userId="544d2ce1-0a3b-4706-9dfd-c6d69d0e3c8e" providerId="ADAL" clId="{E771A02B-0AF0-4FB2-9686-C19BB21A7CDA}" dt="2024-12-07T07:38:18.201" v="8409" actId="790"/>
        <pc:sldMkLst>
          <pc:docMk/>
          <pc:sldMk cId="3093752595" sldId="722"/>
        </pc:sldMkLst>
        <pc:spChg chg="mod">
          <ac:chgData name="Karl Michael Höferl" userId="544d2ce1-0a3b-4706-9dfd-c6d69d0e3c8e" providerId="ADAL" clId="{E771A02B-0AF0-4FB2-9686-C19BB21A7CDA}" dt="2024-12-07T07:38:18.195" v="8405" actId="790"/>
          <ac:spMkLst>
            <pc:docMk/>
            <pc:sldMk cId="3093752595" sldId="722"/>
            <ac:spMk id="2" creationId="{C12F9626-0996-0BEA-1771-5BC463D071A8}"/>
          </ac:spMkLst>
        </pc:spChg>
        <pc:spChg chg="mod">
          <ac:chgData name="Karl Michael Höferl" userId="544d2ce1-0a3b-4706-9dfd-c6d69d0e3c8e" providerId="ADAL" clId="{E771A02B-0AF0-4FB2-9686-C19BB21A7CDA}" dt="2024-12-07T07:38:18.196" v="8406" actId="790"/>
          <ac:spMkLst>
            <pc:docMk/>
            <pc:sldMk cId="3093752595" sldId="722"/>
            <ac:spMk id="3" creationId="{12111E1A-04AD-C547-FFAF-8EEE3EBE345C}"/>
          </ac:spMkLst>
        </pc:spChg>
        <pc:spChg chg="mod">
          <ac:chgData name="Karl Michael Höferl" userId="544d2ce1-0a3b-4706-9dfd-c6d69d0e3c8e" providerId="ADAL" clId="{E771A02B-0AF0-4FB2-9686-C19BB21A7CDA}" dt="2024-12-07T07:38:18.198" v="8407" actId="790"/>
          <ac:spMkLst>
            <pc:docMk/>
            <pc:sldMk cId="3093752595" sldId="722"/>
            <ac:spMk id="4" creationId="{AE7ADFCD-C2BC-ACE7-0F19-5AECCCC9A3C1}"/>
          </ac:spMkLst>
        </pc:spChg>
        <pc:spChg chg="mod">
          <ac:chgData name="Karl Michael Höferl" userId="544d2ce1-0a3b-4706-9dfd-c6d69d0e3c8e" providerId="ADAL" clId="{E771A02B-0AF0-4FB2-9686-C19BB21A7CDA}" dt="2024-12-07T07:38:18.199" v="8408" actId="790"/>
          <ac:spMkLst>
            <pc:docMk/>
            <pc:sldMk cId="3093752595" sldId="722"/>
            <ac:spMk id="5" creationId="{E135704C-162E-B312-D1A0-CEC889A4411E}"/>
          </ac:spMkLst>
        </pc:spChg>
        <pc:spChg chg="mod">
          <ac:chgData name="Karl Michael Höferl" userId="544d2ce1-0a3b-4706-9dfd-c6d69d0e3c8e" providerId="ADAL" clId="{E771A02B-0AF0-4FB2-9686-C19BB21A7CDA}" dt="2024-12-07T07:38:18.201" v="8409" actId="790"/>
          <ac:spMkLst>
            <pc:docMk/>
            <pc:sldMk cId="3093752595" sldId="722"/>
            <ac:spMk id="6" creationId="{1EC8AE68-2E78-54A6-9994-962D7928E9AC}"/>
          </ac:spMkLst>
        </pc:spChg>
        <pc:picChg chg="add mod">
          <ac:chgData name="Karl Michael Höferl" userId="544d2ce1-0a3b-4706-9dfd-c6d69d0e3c8e" providerId="ADAL" clId="{E771A02B-0AF0-4FB2-9686-C19BB21A7CDA}" dt="2024-12-06T18:19:08.614" v="5626" actId="1076"/>
          <ac:picMkLst>
            <pc:docMk/>
            <pc:sldMk cId="3093752595" sldId="722"/>
            <ac:picMk id="8" creationId="{26ABCBEC-90D1-5090-B49A-5AC60FB100D1}"/>
          </ac:picMkLst>
        </pc:picChg>
      </pc:sldChg>
      <pc:sldChg chg="del">
        <pc:chgData name="Karl Michael Höferl" userId="544d2ce1-0a3b-4706-9dfd-c6d69d0e3c8e" providerId="ADAL" clId="{E771A02B-0AF0-4FB2-9686-C19BB21A7CDA}" dt="2024-12-04T14:40:37.725" v="52" actId="18676"/>
        <pc:sldMkLst>
          <pc:docMk/>
          <pc:sldMk cId="2142421156" sldId="723"/>
        </pc:sldMkLst>
      </pc:sldChg>
      <pc:sldChg chg="modSp add mod">
        <pc:chgData name="Karl Michael Höferl" userId="544d2ce1-0a3b-4706-9dfd-c6d69d0e3c8e" providerId="ADAL" clId="{E771A02B-0AF0-4FB2-9686-C19BB21A7CDA}" dt="2024-12-07T07:38:18.207" v="8414" actId="790"/>
        <pc:sldMkLst>
          <pc:docMk/>
          <pc:sldMk cId="4187279353" sldId="723"/>
        </pc:sldMkLst>
        <pc:spChg chg="mod">
          <ac:chgData name="Karl Michael Höferl" userId="544d2ce1-0a3b-4706-9dfd-c6d69d0e3c8e" providerId="ADAL" clId="{E771A02B-0AF0-4FB2-9686-C19BB21A7CDA}" dt="2024-12-07T07:38:18.203" v="8410" actId="790"/>
          <ac:spMkLst>
            <pc:docMk/>
            <pc:sldMk cId="4187279353" sldId="723"/>
            <ac:spMk id="2" creationId="{C12F9626-0996-0BEA-1771-5BC463D071A8}"/>
          </ac:spMkLst>
        </pc:spChg>
        <pc:spChg chg="mod">
          <ac:chgData name="Karl Michael Höferl" userId="544d2ce1-0a3b-4706-9dfd-c6d69d0e3c8e" providerId="ADAL" clId="{E771A02B-0AF0-4FB2-9686-C19BB21A7CDA}" dt="2024-12-07T07:38:18.204" v="8411" actId="790"/>
          <ac:spMkLst>
            <pc:docMk/>
            <pc:sldMk cId="4187279353" sldId="723"/>
            <ac:spMk id="3" creationId="{12111E1A-04AD-C547-FFAF-8EEE3EBE345C}"/>
          </ac:spMkLst>
        </pc:spChg>
        <pc:spChg chg="mod">
          <ac:chgData name="Karl Michael Höferl" userId="544d2ce1-0a3b-4706-9dfd-c6d69d0e3c8e" providerId="ADAL" clId="{E771A02B-0AF0-4FB2-9686-C19BB21A7CDA}" dt="2024-12-07T07:38:18.205" v="8412" actId="790"/>
          <ac:spMkLst>
            <pc:docMk/>
            <pc:sldMk cId="4187279353" sldId="723"/>
            <ac:spMk id="4" creationId="{AE7ADFCD-C2BC-ACE7-0F19-5AECCCC9A3C1}"/>
          </ac:spMkLst>
        </pc:spChg>
        <pc:spChg chg="mod">
          <ac:chgData name="Karl Michael Höferl" userId="544d2ce1-0a3b-4706-9dfd-c6d69d0e3c8e" providerId="ADAL" clId="{E771A02B-0AF0-4FB2-9686-C19BB21A7CDA}" dt="2024-12-07T07:38:18.206" v="8413" actId="790"/>
          <ac:spMkLst>
            <pc:docMk/>
            <pc:sldMk cId="4187279353" sldId="723"/>
            <ac:spMk id="5" creationId="{E135704C-162E-B312-D1A0-CEC889A4411E}"/>
          </ac:spMkLst>
        </pc:spChg>
        <pc:spChg chg="mod">
          <ac:chgData name="Karl Michael Höferl" userId="544d2ce1-0a3b-4706-9dfd-c6d69d0e3c8e" providerId="ADAL" clId="{E771A02B-0AF0-4FB2-9686-C19BB21A7CDA}" dt="2024-12-07T07:38:18.207" v="8414" actId="790"/>
          <ac:spMkLst>
            <pc:docMk/>
            <pc:sldMk cId="4187279353" sldId="723"/>
            <ac:spMk id="6" creationId="{1EC8AE68-2E78-54A6-9994-962D7928E9AC}"/>
          </ac:spMkLst>
        </pc:spChg>
      </pc:sldChg>
      <pc:sldChg chg="addSp modSp new del mod">
        <pc:chgData name="Karl Michael Höferl" userId="544d2ce1-0a3b-4706-9dfd-c6d69d0e3c8e" providerId="ADAL" clId="{E771A02B-0AF0-4FB2-9686-C19BB21A7CDA}" dt="2024-12-06T18:42:12.602" v="6519" actId="2696"/>
        <pc:sldMkLst>
          <pc:docMk/>
          <pc:sldMk cId="196033648" sldId="724"/>
        </pc:sldMkLst>
        <pc:spChg chg="mod">
          <ac:chgData name="Karl Michael Höferl" userId="544d2ce1-0a3b-4706-9dfd-c6d69d0e3c8e" providerId="ADAL" clId="{E771A02B-0AF0-4FB2-9686-C19BB21A7CDA}" dt="2024-12-06T18:40:55.649" v="6460" actId="790"/>
          <ac:spMkLst>
            <pc:docMk/>
            <pc:sldMk cId="196033648" sldId="724"/>
            <ac:spMk id="2" creationId="{652EF36B-F8F2-49F3-E733-215C2DCBF51E}"/>
          </ac:spMkLst>
        </pc:spChg>
        <pc:spChg chg="mod">
          <ac:chgData name="Karl Michael Höferl" userId="544d2ce1-0a3b-4706-9dfd-c6d69d0e3c8e" providerId="ADAL" clId="{E771A02B-0AF0-4FB2-9686-C19BB21A7CDA}" dt="2024-12-06T18:40:55.650" v="6461" actId="790"/>
          <ac:spMkLst>
            <pc:docMk/>
            <pc:sldMk cId="196033648" sldId="724"/>
            <ac:spMk id="3" creationId="{3E8945C9-2747-4C96-E0DC-4AD892EBE18B}"/>
          </ac:spMkLst>
        </pc:spChg>
        <pc:spChg chg="mod">
          <ac:chgData name="Karl Michael Höferl" userId="544d2ce1-0a3b-4706-9dfd-c6d69d0e3c8e" providerId="ADAL" clId="{E771A02B-0AF0-4FB2-9686-C19BB21A7CDA}" dt="2024-12-06T18:40:55.655" v="6462" actId="790"/>
          <ac:spMkLst>
            <pc:docMk/>
            <pc:sldMk cId="196033648" sldId="724"/>
            <ac:spMk id="4" creationId="{61184192-145D-C22C-2E15-6726624C984F}"/>
          </ac:spMkLst>
        </pc:spChg>
        <pc:spChg chg="mod">
          <ac:chgData name="Karl Michael Höferl" userId="544d2ce1-0a3b-4706-9dfd-c6d69d0e3c8e" providerId="ADAL" clId="{E771A02B-0AF0-4FB2-9686-C19BB21A7CDA}" dt="2024-12-06T18:40:55.658" v="6463" actId="790"/>
          <ac:spMkLst>
            <pc:docMk/>
            <pc:sldMk cId="196033648" sldId="724"/>
            <ac:spMk id="5" creationId="{41F8A95D-544D-0B1B-6E40-0853A04E383A}"/>
          </ac:spMkLst>
        </pc:spChg>
        <pc:spChg chg="mod">
          <ac:chgData name="Karl Michael Höferl" userId="544d2ce1-0a3b-4706-9dfd-c6d69d0e3c8e" providerId="ADAL" clId="{E771A02B-0AF0-4FB2-9686-C19BB21A7CDA}" dt="2024-12-06T18:40:55.659" v="6464" actId="790"/>
          <ac:spMkLst>
            <pc:docMk/>
            <pc:sldMk cId="196033648" sldId="724"/>
            <ac:spMk id="6" creationId="{D3E55F7D-8A6C-9BD7-D4FF-ADA89DC0650A}"/>
          </ac:spMkLst>
        </pc:spChg>
        <pc:picChg chg="add mod">
          <ac:chgData name="Karl Michael Höferl" userId="544d2ce1-0a3b-4706-9dfd-c6d69d0e3c8e" providerId="ADAL" clId="{E771A02B-0AF0-4FB2-9686-C19BB21A7CDA}" dt="2024-12-06T18:29:44.519" v="5781" actId="1582"/>
          <ac:picMkLst>
            <pc:docMk/>
            <pc:sldMk cId="196033648" sldId="724"/>
            <ac:picMk id="7" creationId="{29C24B4E-ECA6-28D2-FF18-19AC3F14B216}"/>
          </ac:picMkLst>
        </pc:picChg>
      </pc:sldChg>
      <pc:sldChg chg="modSp add mod ord">
        <pc:chgData name="Karl Michael Höferl" userId="544d2ce1-0a3b-4706-9dfd-c6d69d0e3c8e" providerId="ADAL" clId="{E771A02B-0AF0-4FB2-9686-C19BB21A7CDA}" dt="2024-12-07T07:38:18.069" v="8302" actId="790"/>
        <pc:sldMkLst>
          <pc:docMk/>
          <pc:sldMk cId="2974183893" sldId="724"/>
        </pc:sldMkLst>
        <pc:spChg chg="mod">
          <ac:chgData name="Karl Michael Höferl" userId="544d2ce1-0a3b-4706-9dfd-c6d69d0e3c8e" providerId="ADAL" clId="{E771A02B-0AF0-4FB2-9686-C19BB21A7CDA}" dt="2024-12-07T07:38:18.064" v="8298" actId="790"/>
          <ac:spMkLst>
            <pc:docMk/>
            <pc:sldMk cId="2974183893" sldId="724"/>
            <ac:spMk id="2" creationId="{652EF36B-F8F2-49F3-E733-215C2DCBF51E}"/>
          </ac:spMkLst>
        </pc:spChg>
        <pc:spChg chg="mod">
          <ac:chgData name="Karl Michael Höferl" userId="544d2ce1-0a3b-4706-9dfd-c6d69d0e3c8e" providerId="ADAL" clId="{E771A02B-0AF0-4FB2-9686-C19BB21A7CDA}" dt="2024-12-07T07:38:18.065" v="8299" actId="790"/>
          <ac:spMkLst>
            <pc:docMk/>
            <pc:sldMk cId="2974183893" sldId="724"/>
            <ac:spMk id="3" creationId="{3E8945C9-2747-4C96-E0DC-4AD892EBE18B}"/>
          </ac:spMkLst>
        </pc:spChg>
        <pc:spChg chg="mod">
          <ac:chgData name="Karl Michael Höferl" userId="544d2ce1-0a3b-4706-9dfd-c6d69d0e3c8e" providerId="ADAL" clId="{E771A02B-0AF0-4FB2-9686-C19BB21A7CDA}" dt="2024-12-07T07:38:18.067" v="8300" actId="790"/>
          <ac:spMkLst>
            <pc:docMk/>
            <pc:sldMk cId="2974183893" sldId="724"/>
            <ac:spMk id="4" creationId="{61184192-145D-C22C-2E15-6726624C984F}"/>
          </ac:spMkLst>
        </pc:spChg>
        <pc:spChg chg="mod">
          <ac:chgData name="Karl Michael Höferl" userId="544d2ce1-0a3b-4706-9dfd-c6d69d0e3c8e" providerId="ADAL" clId="{E771A02B-0AF0-4FB2-9686-C19BB21A7CDA}" dt="2024-12-07T07:38:18.068" v="8301" actId="790"/>
          <ac:spMkLst>
            <pc:docMk/>
            <pc:sldMk cId="2974183893" sldId="724"/>
            <ac:spMk id="5" creationId="{41F8A95D-544D-0B1B-6E40-0853A04E383A}"/>
          </ac:spMkLst>
        </pc:spChg>
        <pc:spChg chg="mod">
          <ac:chgData name="Karl Michael Höferl" userId="544d2ce1-0a3b-4706-9dfd-c6d69d0e3c8e" providerId="ADAL" clId="{E771A02B-0AF0-4FB2-9686-C19BB21A7CDA}" dt="2024-12-07T07:38:18.069" v="8302" actId="790"/>
          <ac:spMkLst>
            <pc:docMk/>
            <pc:sldMk cId="2974183893" sldId="724"/>
            <ac:spMk id="6" creationId="{D3E55F7D-8A6C-9BD7-D4FF-ADA89DC0650A}"/>
          </ac:spMkLst>
        </pc:spChg>
      </pc:sldChg>
      <pc:sldChg chg="del">
        <pc:chgData name="Karl Michael Höferl" userId="544d2ce1-0a3b-4706-9dfd-c6d69d0e3c8e" providerId="ADAL" clId="{E771A02B-0AF0-4FB2-9686-C19BB21A7CDA}" dt="2024-12-04T14:40:37.725" v="52" actId="18676"/>
        <pc:sldMkLst>
          <pc:docMk/>
          <pc:sldMk cId="3412487367" sldId="724"/>
        </pc:sldMkLst>
      </pc:sldChg>
      <pc:sldChg chg="addSp delSp modSp add del mod">
        <pc:chgData name="Karl Michael Höferl" userId="544d2ce1-0a3b-4706-9dfd-c6d69d0e3c8e" providerId="ADAL" clId="{E771A02B-0AF0-4FB2-9686-C19BB21A7CDA}" dt="2024-12-06T18:42:12.602" v="6519" actId="2696"/>
        <pc:sldMkLst>
          <pc:docMk/>
          <pc:sldMk cId="1018208985" sldId="725"/>
        </pc:sldMkLst>
        <pc:spChg chg="mod">
          <ac:chgData name="Karl Michael Höferl" userId="544d2ce1-0a3b-4706-9dfd-c6d69d0e3c8e" providerId="ADAL" clId="{E771A02B-0AF0-4FB2-9686-C19BB21A7CDA}" dt="2024-12-06T18:40:55.660" v="6465" actId="790"/>
          <ac:spMkLst>
            <pc:docMk/>
            <pc:sldMk cId="1018208985" sldId="725"/>
            <ac:spMk id="2" creationId="{652EF36B-F8F2-49F3-E733-215C2DCBF51E}"/>
          </ac:spMkLst>
        </pc:spChg>
        <pc:spChg chg="mod">
          <ac:chgData name="Karl Michael Höferl" userId="544d2ce1-0a3b-4706-9dfd-c6d69d0e3c8e" providerId="ADAL" clId="{E771A02B-0AF0-4FB2-9686-C19BB21A7CDA}" dt="2024-12-06T18:40:55.661" v="6466" actId="790"/>
          <ac:spMkLst>
            <pc:docMk/>
            <pc:sldMk cId="1018208985" sldId="725"/>
            <ac:spMk id="3" creationId="{3E8945C9-2747-4C96-E0DC-4AD892EBE18B}"/>
          </ac:spMkLst>
        </pc:spChg>
        <pc:spChg chg="mod">
          <ac:chgData name="Karl Michael Höferl" userId="544d2ce1-0a3b-4706-9dfd-c6d69d0e3c8e" providerId="ADAL" clId="{E771A02B-0AF0-4FB2-9686-C19BB21A7CDA}" dt="2024-12-06T18:40:55.664" v="6467" actId="790"/>
          <ac:spMkLst>
            <pc:docMk/>
            <pc:sldMk cId="1018208985" sldId="725"/>
            <ac:spMk id="4" creationId="{61184192-145D-C22C-2E15-6726624C984F}"/>
          </ac:spMkLst>
        </pc:spChg>
        <pc:spChg chg="mod">
          <ac:chgData name="Karl Michael Höferl" userId="544d2ce1-0a3b-4706-9dfd-c6d69d0e3c8e" providerId="ADAL" clId="{E771A02B-0AF0-4FB2-9686-C19BB21A7CDA}" dt="2024-12-06T18:40:55.669" v="6468" actId="790"/>
          <ac:spMkLst>
            <pc:docMk/>
            <pc:sldMk cId="1018208985" sldId="725"/>
            <ac:spMk id="5" creationId="{41F8A95D-544D-0B1B-6E40-0853A04E383A}"/>
          </ac:spMkLst>
        </pc:spChg>
        <pc:spChg chg="mod">
          <ac:chgData name="Karl Michael Höferl" userId="544d2ce1-0a3b-4706-9dfd-c6d69d0e3c8e" providerId="ADAL" clId="{E771A02B-0AF0-4FB2-9686-C19BB21A7CDA}" dt="2024-12-06T18:40:55.670" v="6469" actId="790"/>
          <ac:spMkLst>
            <pc:docMk/>
            <pc:sldMk cId="1018208985" sldId="725"/>
            <ac:spMk id="6" creationId="{D3E55F7D-8A6C-9BD7-D4FF-ADA89DC0650A}"/>
          </ac:spMkLst>
        </pc:spChg>
        <pc:grpChg chg="add mod">
          <ac:chgData name="Karl Michael Höferl" userId="544d2ce1-0a3b-4706-9dfd-c6d69d0e3c8e" providerId="ADAL" clId="{E771A02B-0AF0-4FB2-9686-C19BB21A7CDA}" dt="2024-12-06T18:33:03.381" v="5990" actId="1076"/>
          <ac:grpSpMkLst>
            <pc:docMk/>
            <pc:sldMk cId="1018208985" sldId="725"/>
            <ac:grpSpMk id="8" creationId="{61011354-AB25-D118-3D0E-148595E6453A}"/>
          </ac:grpSpMkLst>
        </pc:grpChg>
        <pc:picChg chg="del">
          <ac:chgData name="Karl Michael Höferl" userId="544d2ce1-0a3b-4706-9dfd-c6d69d0e3c8e" providerId="ADAL" clId="{E771A02B-0AF0-4FB2-9686-C19BB21A7CDA}" dt="2024-12-06T18:31:34.617" v="5882" actId="478"/>
          <ac:picMkLst>
            <pc:docMk/>
            <pc:sldMk cId="1018208985" sldId="725"/>
            <ac:picMk id="7" creationId="{29C24B4E-ECA6-28D2-FF18-19AC3F14B216}"/>
          </ac:picMkLst>
        </pc:picChg>
        <pc:picChg chg="mod">
          <ac:chgData name="Karl Michael Höferl" userId="544d2ce1-0a3b-4706-9dfd-c6d69d0e3c8e" providerId="ADAL" clId="{E771A02B-0AF0-4FB2-9686-C19BB21A7CDA}" dt="2024-12-06T18:33:03.381" v="5990" actId="1076"/>
          <ac:picMkLst>
            <pc:docMk/>
            <pc:sldMk cId="1018208985" sldId="725"/>
            <ac:picMk id="9" creationId="{902B6ED8-9D79-846B-9AF4-2AA0EEB5FB5E}"/>
          </ac:picMkLst>
        </pc:picChg>
        <pc:picChg chg="mod">
          <ac:chgData name="Karl Michael Höferl" userId="544d2ce1-0a3b-4706-9dfd-c6d69d0e3c8e" providerId="ADAL" clId="{E771A02B-0AF0-4FB2-9686-C19BB21A7CDA}" dt="2024-12-06T18:33:03.381" v="5990" actId="1076"/>
          <ac:picMkLst>
            <pc:docMk/>
            <pc:sldMk cId="1018208985" sldId="725"/>
            <ac:picMk id="10" creationId="{22E0C634-605B-6115-3AC6-9BE5D1714329}"/>
          </ac:picMkLst>
        </pc:picChg>
        <pc:picChg chg="mod">
          <ac:chgData name="Karl Michael Höferl" userId="544d2ce1-0a3b-4706-9dfd-c6d69d0e3c8e" providerId="ADAL" clId="{E771A02B-0AF0-4FB2-9686-C19BB21A7CDA}" dt="2024-12-06T18:33:03.381" v="5990" actId="1076"/>
          <ac:picMkLst>
            <pc:docMk/>
            <pc:sldMk cId="1018208985" sldId="725"/>
            <ac:picMk id="11" creationId="{26D1C80D-B14D-EBC4-38EF-260A16FD0520}"/>
          </ac:picMkLst>
        </pc:picChg>
      </pc:sldChg>
      <pc:sldChg chg="modSp add mod ord">
        <pc:chgData name="Karl Michael Höferl" userId="544d2ce1-0a3b-4706-9dfd-c6d69d0e3c8e" providerId="ADAL" clId="{E771A02B-0AF0-4FB2-9686-C19BB21A7CDA}" dt="2024-12-07T07:38:18.075" v="8307" actId="790"/>
        <pc:sldMkLst>
          <pc:docMk/>
          <pc:sldMk cId="1399134087" sldId="725"/>
        </pc:sldMkLst>
        <pc:spChg chg="mod">
          <ac:chgData name="Karl Michael Höferl" userId="544d2ce1-0a3b-4706-9dfd-c6d69d0e3c8e" providerId="ADAL" clId="{E771A02B-0AF0-4FB2-9686-C19BB21A7CDA}" dt="2024-12-07T07:38:18.070" v="8303" actId="790"/>
          <ac:spMkLst>
            <pc:docMk/>
            <pc:sldMk cId="1399134087" sldId="725"/>
            <ac:spMk id="2" creationId="{652EF36B-F8F2-49F3-E733-215C2DCBF51E}"/>
          </ac:spMkLst>
        </pc:spChg>
        <pc:spChg chg="mod">
          <ac:chgData name="Karl Michael Höferl" userId="544d2ce1-0a3b-4706-9dfd-c6d69d0e3c8e" providerId="ADAL" clId="{E771A02B-0AF0-4FB2-9686-C19BB21A7CDA}" dt="2024-12-07T07:38:18.070" v="8304" actId="790"/>
          <ac:spMkLst>
            <pc:docMk/>
            <pc:sldMk cId="1399134087" sldId="725"/>
            <ac:spMk id="3" creationId="{3E8945C9-2747-4C96-E0DC-4AD892EBE18B}"/>
          </ac:spMkLst>
        </pc:spChg>
        <pc:spChg chg="mod">
          <ac:chgData name="Karl Michael Höferl" userId="544d2ce1-0a3b-4706-9dfd-c6d69d0e3c8e" providerId="ADAL" clId="{E771A02B-0AF0-4FB2-9686-C19BB21A7CDA}" dt="2024-12-07T07:38:18.073" v="8305" actId="790"/>
          <ac:spMkLst>
            <pc:docMk/>
            <pc:sldMk cId="1399134087" sldId="725"/>
            <ac:spMk id="4" creationId="{61184192-145D-C22C-2E15-6726624C984F}"/>
          </ac:spMkLst>
        </pc:spChg>
        <pc:spChg chg="mod">
          <ac:chgData name="Karl Michael Höferl" userId="544d2ce1-0a3b-4706-9dfd-c6d69d0e3c8e" providerId="ADAL" clId="{E771A02B-0AF0-4FB2-9686-C19BB21A7CDA}" dt="2024-12-07T07:38:18.074" v="8306" actId="790"/>
          <ac:spMkLst>
            <pc:docMk/>
            <pc:sldMk cId="1399134087" sldId="725"/>
            <ac:spMk id="5" creationId="{41F8A95D-544D-0B1B-6E40-0853A04E383A}"/>
          </ac:spMkLst>
        </pc:spChg>
        <pc:spChg chg="mod">
          <ac:chgData name="Karl Michael Höferl" userId="544d2ce1-0a3b-4706-9dfd-c6d69d0e3c8e" providerId="ADAL" clId="{E771A02B-0AF0-4FB2-9686-C19BB21A7CDA}" dt="2024-12-07T07:38:18.075" v="8307" actId="790"/>
          <ac:spMkLst>
            <pc:docMk/>
            <pc:sldMk cId="1399134087" sldId="725"/>
            <ac:spMk id="6" creationId="{D3E55F7D-8A6C-9BD7-D4FF-ADA89DC0650A}"/>
          </ac:spMkLst>
        </pc:spChg>
      </pc:sldChg>
      <pc:sldChg chg="del">
        <pc:chgData name="Karl Michael Höferl" userId="544d2ce1-0a3b-4706-9dfd-c6d69d0e3c8e" providerId="ADAL" clId="{E771A02B-0AF0-4FB2-9686-C19BB21A7CDA}" dt="2024-12-04T14:40:41.679" v="53" actId="18676"/>
        <pc:sldMkLst>
          <pc:docMk/>
          <pc:sldMk cId="2759209159" sldId="725"/>
        </pc:sldMkLst>
      </pc:sldChg>
      <pc:sldChg chg="del">
        <pc:chgData name="Karl Michael Höferl" userId="544d2ce1-0a3b-4706-9dfd-c6d69d0e3c8e" providerId="ADAL" clId="{E771A02B-0AF0-4FB2-9686-C19BB21A7CDA}" dt="2024-12-04T14:40:41.679" v="53" actId="18676"/>
        <pc:sldMkLst>
          <pc:docMk/>
          <pc:sldMk cId="847194213" sldId="726"/>
        </pc:sldMkLst>
      </pc:sldChg>
      <pc:sldChg chg="modSp add mod ord">
        <pc:chgData name="Karl Michael Höferl" userId="544d2ce1-0a3b-4706-9dfd-c6d69d0e3c8e" providerId="ADAL" clId="{E771A02B-0AF0-4FB2-9686-C19BB21A7CDA}" dt="2024-12-07T07:38:18.081" v="8312" actId="790"/>
        <pc:sldMkLst>
          <pc:docMk/>
          <pc:sldMk cId="2327193808" sldId="726"/>
        </pc:sldMkLst>
        <pc:spChg chg="mod">
          <ac:chgData name="Karl Michael Höferl" userId="544d2ce1-0a3b-4706-9dfd-c6d69d0e3c8e" providerId="ADAL" clId="{E771A02B-0AF0-4FB2-9686-C19BB21A7CDA}" dt="2024-12-07T07:38:18.076" v="8308" actId="790"/>
          <ac:spMkLst>
            <pc:docMk/>
            <pc:sldMk cId="2327193808" sldId="726"/>
            <ac:spMk id="2" creationId="{652EF36B-F8F2-49F3-E733-215C2DCBF51E}"/>
          </ac:spMkLst>
        </pc:spChg>
        <pc:spChg chg="mod">
          <ac:chgData name="Karl Michael Höferl" userId="544d2ce1-0a3b-4706-9dfd-c6d69d0e3c8e" providerId="ADAL" clId="{E771A02B-0AF0-4FB2-9686-C19BB21A7CDA}" dt="2024-12-07T07:38:18.077" v="8309" actId="790"/>
          <ac:spMkLst>
            <pc:docMk/>
            <pc:sldMk cId="2327193808" sldId="726"/>
            <ac:spMk id="3" creationId="{3E8945C9-2747-4C96-E0DC-4AD892EBE18B}"/>
          </ac:spMkLst>
        </pc:spChg>
        <pc:spChg chg="mod">
          <ac:chgData name="Karl Michael Höferl" userId="544d2ce1-0a3b-4706-9dfd-c6d69d0e3c8e" providerId="ADAL" clId="{E771A02B-0AF0-4FB2-9686-C19BB21A7CDA}" dt="2024-12-07T07:38:18.079" v="8310" actId="790"/>
          <ac:spMkLst>
            <pc:docMk/>
            <pc:sldMk cId="2327193808" sldId="726"/>
            <ac:spMk id="4" creationId="{61184192-145D-C22C-2E15-6726624C984F}"/>
          </ac:spMkLst>
        </pc:spChg>
        <pc:spChg chg="mod">
          <ac:chgData name="Karl Michael Höferl" userId="544d2ce1-0a3b-4706-9dfd-c6d69d0e3c8e" providerId="ADAL" clId="{E771A02B-0AF0-4FB2-9686-C19BB21A7CDA}" dt="2024-12-07T07:38:18.080" v="8311" actId="790"/>
          <ac:spMkLst>
            <pc:docMk/>
            <pc:sldMk cId="2327193808" sldId="726"/>
            <ac:spMk id="5" creationId="{41F8A95D-544D-0B1B-6E40-0853A04E383A}"/>
          </ac:spMkLst>
        </pc:spChg>
        <pc:spChg chg="mod">
          <ac:chgData name="Karl Michael Höferl" userId="544d2ce1-0a3b-4706-9dfd-c6d69d0e3c8e" providerId="ADAL" clId="{E771A02B-0AF0-4FB2-9686-C19BB21A7CDA}" dt="2024-12-07T07:38:18.081" v="8312" actId="790"/>
          <ac:spMkLst>
            <pc:docMk/>
            <pc:sldMk cId="2327193808" sldId="726"/>
            <ac:spMk id="6" creationId="{D3E55F7D-8A6C-9BD7-D4FF-ADA89DC0650A}"/>
          </ac:spMkLst>
        </pc:spChg>
      </pc:sldChg>
      <pc:sldChg chg="modSp add del mod">
        <pc:chgData name="Karl Michael Höferl" userId="544d2ce1-0a3b-4706-9dfd-c6d69d0e3c8e" providerId="ADAL" clId="{E771A02B-0AF0-4FB2-9686-C19BB21A7CDA}" dt="2024-12-06T18:42:12.602" v="6519" actId="2696"/>
        <pc:sldMkLst>
          <pc:docMk/>
          <pc:sldMk cId="2358339674" sldId="726"/>
        </pc:sldMkLst>
        <pc:spChg chg="mod">
          <ac:chgData name="Karl Michael Höferl" userId="544d2ce1-0a3b-4706-9dfd-c6d69d0e3c8e" providerId="ADAL" clId="{E771A02B-0AF0-4FB2-9686-C19BB21A7CDA}" dt="2024-12-06T18:40:55.671" v="6470" actId="790"/>
          <ac:spMkLst>
            <pc:docMk/>
            <pc:sldMk cId="2358339674" sldId="726"/>
            <ac:spMk id="2" creationId="{652EF36B-F8F2-49F3-E733-215C2DCBF51E}"/>
          </ac:spMkLst>
        </pc:spChg>
        <pc:spChg chg="mod">
          <ac:chgData name="Karl Michael Höferl" userId="544d2ce1-0a3b-4706-9dfd-c6d69d0e3c8e" providerId="ADAL" clId="{E771A02B-0AF0-4FB2-9686-C19BB21A7CDA}" dt="2024-12-06T18:40:55.672" v="6471" actId="790"/>
          <ac:spMkLst>
            <pc:docMk/>
            <pc:sldMk cId="2358339674" sldId="726"/>
            <ac:spMk id="3" creationId="{3E8945C9-2747-4C96-E0DC-4AD892EBE18B}"/>
          </ac:spMkLst>
        </pc:spChg>
        <pc:spChg chg="mod">
          <ac:chgData name="Karl Michael Höferl" userId="544d2ce1-0a3b-4706-9dfd-c6d69d0e3c8e" providerId="ADAL" clId="{E771A02B-0AF0-4FB2-9686-C19BB21A7CDA}" dt="2024-12-06T18:40:55.676" v="6472" actId="790"/>
          <ac:spMkLst>
            <pc:docMk/>
            <pc:sldMk cId="2358339674" sldId="726"/>
            <ac:spMk id="4" creationId="{61184192-145D-C22C-2E15-6726624C984F}"/>
          </ac:spMkLst>
        </pc:spChg>
        <pc:spChg chg="mod">
          <ac:chgData name="Karl Michael Höferl" userId="544d2ce1-0a3b-4706-9dfd-c6d69d0e3c8e" providerId="ADAL" clId="{E771A02B-0AF0-4FB2-9686-C19BB21A7CDA}" dt="2024-12-06T18:40:55.679" v="6473" actId="790"/>
          <ac:spMkLst>
            <pc:docMk/>
            <pc:sldMk cId="2358339674" sldId="726"/>
            <ac:spMk id="5" creationId="{41F8A95D-544D-0B1B-6E40-0853A04E383A}"/>
          </ac:spMkLst>
        </pc:spChg>
        <pc:spChg chg="mod">
          <ac:chgData name="Karl Michael Höferl" userId="544d2ce1-0a3b-4706-9dfd-c6d69d0e3c8e" providerId="ADAL" clId="{E771A02B-0AF0-4FB2-9686-C19BB21A7CDA}" dt="2024-12-06T18:40:55.681" v="6474" actId="790"/>
          <ac:spMkLst>
            <pc:docMk/>
            <pc:sldMk cId="2358339674" sldId="726"/>
            <ac:spMk id="6" creationId="{D3E55F7D-8A6C-9BD7-D4FF-ADA89DC0650A}"/>
          </ac:spMkLst>
        </pc:spChg>
      </pc:sldChg>
      <pc:sldChg chg="del">
        <pc:chgData name="Karl Michael Höferl" userId="544d2ce1-0a3b-4706-9dfd-c6d69d0e3c8e" providerId="ADAL" clId="{E771A02B-0AF0-4FB2-9686-C19BB21A7CDA}" dt="2024-12-04T14:40:41.679" v="53" actId="18676"/>
        <pc:sldMkLst>
          <pc:docMk/>
          <pc:sldMk cId="1031396598" sldId="727"/>
        </pc:sldMkLst>
      </pc:sldChg>
      <pc:sldChg chg="modSp add mod ord">
        <pc:chgData name="Karl Michael Höferl" userId="544d2ce1-0a3b-4706-9dfd-c6d69d0e3c8e" providerId="ADAL" clId="{E771A02B-0AF0-4FB2-9686-C19BB21A7CDA}" dt="2024-12-07T07:38:18.087" v="8317" actId="790"/>
        <pc:sldMkLst>
          <pc:docMk/>
          <pc:sldMk cId="1382612920" sldId="727"/>
        </pc:sldMkLst>
        <pc:spChg chg="mod">
          <ac:chgData name="Karl Michael Höferl" userId="544d2ce1-0a3b-4706-9dfd-c6d69d0e3c8e" providerId="ADAL" clId="{E771A02B-0AF0-4FB2-9686-C19BB21A7CDA}" dt="2024-12-07T07:38:18.082" v="8313" actId="790"/>
          <ac:spMkLst>
            <pc:docMk/>
            <pc:sldMk cId="1382612920" sldId="727"/>
            <ac:spMk id="2" creationId="{652EF36B-F8F2-49F3-E733-215C2DCBF51E}"/>
          </ac:spMkLst>
        </pc:spChg>
        <pc:spChg chg="mod">
          <ac:chgData name="Karl Michael Höferl" userId="544d2ce1-0a3b-4706-9dfd-c6d69d0e3c8e" providerId="ADAL" clId="{E771A02B-0AF0-4FB2-9686-C19BB21A7CDA}" dt="2024-12-07T07:38:18.083" v="8314" actId="790"/>
          <ac:spMkLst>
            <pc:docMk/>
            <pc:sldMk cId="1382612920" sldId="727"/>
            <ac:spMk id="3" creationId="{3E8945C9-2747-4C96-E0DC-4AD892EBE18B}"/>
          </ac:spMkLst>
        </pc:spChg>
        <pc:spChg chg="mod">
          <ac:chgData name="Karl Michael Höferl" userId="544d2ce1-0a3b-4706-9dfd-c6d69d0e3c8e" providerId="ADAL" clId="{E771A02B-0AF0-4FB2-9686-C19BB21A7CDA}" dt="2024-12-07T07:38:18.086" v="8315" actId="790"/>
          <ac:spMkLst>
            <pc:docMk/>
            <pc:sldMk cId="1382612920" sldId="727"/>
            <ac:spMk id="4" creationId="{61184192-145D-C22C-2E15-6726624C984F}"/>
          </ac:spMkLst>
        </pc:spChg>
        <pc:spChg chg="mod">
          <ac:chgData name="Karl Michael Höferl" userId="544d2ce1-0a3b-4706-9dfd-c6d69d0e3c8e" providerId="ADAL" clId="{E771A02B-0AF0-4FB2-9686-C19BB21A7CDA}" dt="2024-12-07T07:38:18.087" v="8316" actId="790"/>
          <ac:spMkLst>
            <pc:docMk/>
            <pc:sldMk cId="1382612920" sldId="727"/>
            <ac:spMk id="5" creationId="{41F8A95D-544D-0B1B-6E40-0853A04E383A}"/>
          </ac:spMkLst>
        </pc:spChg>
        <pc:spChg chg="mod">
          <ac:chgData name="Karl Michael Höferl" userId="544d2ce1-0a3b-4706-9dfd-c6d69d0e3c8e" providerId="ADAL" clId="{E771A02B-0AF0-4FB2-9686-C19BB21A7CDA}" dt="2024-12-07T07:38:18.087" v="8317" actId="790"/>
          <ac:spMkLst>
            <pc:docMk/>
            <pc:sldMk cId="1382612920" sldId="727"/>
            <ac:spMk id="6" creationId="{D3E55F7D-8A6C-9BD7-D4FF-ADA89DC0650A}"/>
          </ac:spMkLst>
        </pc:spChg>
      </pc:sldChg>
      <pc:sldChg chg="modSp add del mod">
        <pc:chgData name="Karl Michael Höferl" userId="544d2ce1-0a3b-4706-9dfd-c6d69d0e3c8e" providerId="ADAL" clId="{E771A02B-0AF0-4FB2-9686-C19BB21A7CDA}" dt="2024-12-06T18:42:12.602" v="6519" actId="2696"/>
        <pc:sldMkLst>
          <pc:docMk/>
          <pc:sldMk cId="2612830284" sldId="727"/>
        </pc:sldMkLst>
        <pc:spChg chg="mod">
          <ac:chgData name="Karl Michael Höferl" userId="544d2ce1-0a3b-4706-9dfd-c6d69d0e3c8e" providerId="ADAL" clId="{E771A02B-0AF0-4FB2-9686-C19BB21A7CDA}" dt="2024-12-06T18:40:55.682" v="6475" actId="790"/>
          <ac:spMkLst>
            <pc:docMk/>
            <pc:sldMk cId="2612830284" sldId="727"/>
            <ac:spMk id="2" creationId="{652EF36B-F8F2-49F3-E733-215C2DCBF51E}"/>
          </ac:spMkLst>
        </pc:spChg>
        <pc:spChg chg="mod">
          <ac:chgData name="Karl Michael Höferl" userId="544d2ce1-0a3b-4706-9dfd-c6d69d0e3c8e" providerId="ADAL" clId="{E771A02B-0AF0-4FB2-9686-C19BB21A7CDA}" dt="2024-12-06T18:40:55.684" v="6476" actId="790"/>
          <ac:spMkLst>
            <pc:docMk/>
            <pc:sldMk cId="2612830284" sldId="727"/>
            <ac:spMk id="3" creationId="{3E8945C9-2747-4C96-E0DC-4AD892EBE18B}"/>
          </ac:spMkLst>
        </pc:spChg>
        <pc:spChg chg="mod">
          <ac:chgData name="Karl Michael Höferl" userId="544d2ce1-0a3b-4706-9dfd-c6d69d0e3c8e" providerId="ADAL" clId="{E771A02B-0AF0-4FB2-9686-C19BB21A7CDA}" dt="2024-12-06T18:41:11.591" v="6518" actId="27636"/>
          <ac:spMkLst>
            <pc:docMk/>
            <pc:sldMk cId="2612830284" sldId="727"/>
            <ac:spMk id="4" creationId="{61184192-145D-C22C-2E15-6726624C984F}"/>
          </ac:spMkLst>
        </pc:spChg>
        <pc:spChg chg="mod">
          <ac:chgData name="Karl Michael Höferl" userId="544d2ce1-0a3b-4706-9dfd-c6d69d0e3c8e" providerId="ADAL" clId="{E771A02B-0AF0-4FB2-9686-C19BB21A7CDA}" dt="2024-12-06T18:40:55.697" v="6478" actId="790"/>
          <ac:spMkLst>
            <pc:docMk/>
            <pc:sldMk cId="2612830284" sldId="727"/>
            <ac:spMk id="5" creationId="{41F8A95D-544D-0B1B-6E40-0853A04E383A}"/>
          </ac:spMkLst>
        </pc:spChg>
        <pc:spChg chg="mod">
          <ac:chgData name="Karl Michael Höferl" userId="544d2ce1-0a3b-4706-9dfd-c6d69d0e3c8e" providerId="ADAL" clId="{E771A02B-0AF0-4FB2-9686-C19BB21A7CDA}" dt="2024-12-06T18:40:55.699" v="6479" actId="790"/>
          <ac:spMkLst>
            <pc:docMk/>
            <pc:sldMk cId="2612830284" sldId="727"/>
            <ac:spMk id="6" creationId="{D3E55F7D-8A6C-9BD7-D4FF-ADA89DC0650A}"/>
          </ac:spMkLst>
        </pc:spChg>
      </pc:sldChg>
      <pc:sldChg chg="del">
        <pc:chgData name="Karl Michael Höferl" userId="544d2ce1-0a3b-4706-9dfd-c6d69d0e3c8e" providerId="ADAL" clId="{E771A02B-0AF0-4FB2-9686-C19BB21A7CDA}" dt="2024-12-04T14:40:41.679" v="53" actId="18676"/>
        <pc:sldMkLst>
          <pc:docMk/>
          <pc:sldMk cId="1268641503" sldId="728"/>
        </pc:sldMkLst>
      </pc:sldChg>
      <pc:sldChg chg="addSp delSp modSp add mod">
        <pc:chgData name="Karl Michael Höferl" userId="544d2ce1-0a3b-4706-9dfd-c6d69d0e3c8e" providerId="ADAL" clId="{E771A02B-0AF0-4FB2-9686-C19BB21A7CDA}" dt="2024-12-07T07:38:18.091" v="8321" actId="790"/>
        <pc:sldMkLst>
          <pc:docMk/>
          <pc:sldMk cId="4039628353" sldId="728"/>
        </pc:sldMkLst>
        <pc:spChg chg="mod">
          <ac:chgData name="Karl Michael Höferl" userId="544d2ce1-0a3b-4706-9dfd-c6d69d0e3c8e" providerId="ADAL" clId="{E771A02B-0AF0-4FB2-9686-C19BB21A7CDA}" dt="2024-12-07T07:38:18.088" v="8318" actId="790"/>
          <ac:spMkLst>
            <pc:docMk/>
            <pc:sldMk cId="4039628353" sldId="728"/>
            <ac:spMk id="2" creationId="{652EF36B-F8F2-49F3-E733-215C2DCBF51E}"/>
          </ac:spMkLst>
        </pc:spChg>
        <pc:spChg chg="mod">
          <ac:chgData name="Karl Michael Höferl" userId="544d2ce1-0a3b-4706-9dfd-c6d69d0e3c8e" providerId="ADAL" clId="{E771A02B-0AF0-4FB2-9686-C19BB21A7CDA}" dt="2024-12-07T07:38:18.089" v="8319" actId="790"/>
          <ac:spMkLst>
            <pc:docMk/>
            <pc:sldMk cId="4039628353" sldId="728"/>
            <ac:spMk id="3" creationId="{3E8945C9-2747-4C96-E0DC-4AD892EBE18B}"/>
          </ac:spMkLst>
        </pc:spChg>
        <pc:spChg chg="del mod">
          <ac:chgData name="Karl Michael Höferl" userId="544d2ce1-0a3b-4706-9dfd-c6d69d0e3c8e" providerId="ADAL" clId="{E771A02B-0AF0-4FB2-9686-C19BB21A7CDA}" dt="2024-12-06T18:44:28.706" v="6530" actId="22"/>
          <ac:spMkLst>
            <pc:docMk/>
            <pc:sldMk cId="4039628353" sldId="728"/>
            <ac:spMk id="4" creationId="{61184192-145D-C22C-2E15-6726624C984F}"/>
          </ac:spMkLst>
        </pc:spChg>
        <pc:spChg chg="mod">
          <ac:chgData name="Karl Michael Höferl" userId="544d2ce1-0a3b-4706-9dfd-c6d69d0e3c8e" providerId="ADAL" clId="{E771A02B-0AF0-4FB2-9686-C19BB21A7CDA}" dt="2024-12-07T07:38:18.090" v="8320" actId="790"/>
          <ac:spMkLst>
            <pc:docMk/>
            <pc:sldMk cId="4039628353" sldId="728"/>
            <ac:spMk id="5" creationId="{41F8A95D-544D-0B1B-6E40-0853A04E383A}"/>
          </ac:spMkLst>
        </pc:spChg>
        <pc:spChg chg="mod">
          <ac:chgData name="Karl Michael Höferl" userId="544d2ce1-0a3b-4706-9dfd-c6d69d0e3c8e" providerId="ADAL" clId="{E771A02B-0AF0-4FB2-9686-C19BB21A7CDA}" dt="2024-12-07T07:38:18.091" v="8321" actId="790"/>
          <ac:spMkLst>
            <pc:docMk/>
            <pc:sldMk cId="4039628353" sldId="728"/>
            <ac:spMk id="6" creationId="{D3E55F7D-8A6C-9BD7-D4FF-ADA89DC0650A}"/>
          </ac:spMkLst>
        </pc:spChg>
        <pc:grpChg chg="del">
          <ac:chgData name="Karl Michael Höferl" userId="544d2ce1-0a3b-4706-9dfd-c6d69d0e3c8e" providerId="ADAL" clId="{E771A02B-0AF0-4FB2-9686-C19BB21A7CDA}" dt="2024-12-06T18:44:33.090" v="6533" actId="478"/>
          <ac:grpSpMkLst>
            <pc:docMk/>
            <pc:sldMk cId="4039628353" sldId="728"/>
            <ac:grpSpMk id="8" creationId="{61011354-AB25-D118-3D0E-148595E6453A}"/>
          </ac:grpSpMkLst>
        </pc:grpChg>
        <pc:picChg chg="add mod ord">
          <ac:chgData name="Karl Michael Höferl" userId="544d2ce1-0a3b-4706-9dfd-c6d69d0e3c8e" providerId="ADAL" clId="{E771A02B-0AF0-4FB2-9686-C19BB21A7CDA}" dt="2024-12-06T18:44:44.195" v="6535" actId="1076"/>
          <ac:picMkLst>
            <pc:docMk/>
            <pc:sldMk cId="4039628353" sldId="728"/>
            <ac:picMk id="12" creationId="{AD3E92F0-F408-8413-89AD-E2D4FCE40861}"/>
          </ac:picMkLst>
        </pc:picChg>
        <pc:picChg chg="add del">
          <ac:chgData name="Karl Michael Höferl" userId="544d2ce1-0a3b-4706-9dfd-c6d69d0e3c8e" providerId="ADAL" clId="{E771A02B-0AF0-4FB2-9686-C19BB21A7CDA}" dt="2024-12-06T18:44:31.299" v="6532" actId="478"/>
          <ac:picMkLst>
            <pc:docMk/>
            <pc:sldMk cId="4039628353" sldId="728"/>
            <ac:picMk id="14" creationId="{957BE257-147E-FC3B-7DDF-DD0AE1111378}"/>
          </ac:picMkLst>
        </pc:picChg>
      </pc:sldChg>
      <pc:sldChg chg="del">
        <pc:chgData name="Karl Michael Höferl" userId="544d2ce1-0a3b-4706-9dfd-c6d69d0e3c8e" providerId="ADAL" clId="{E771A02B-0AF0-4FB2-9686-C19BB21A7CDA}" dt="2024-12-04T14:40:41.679" v="53" actId="18676"/>
        <pc:sldMkLst>
          <pc:docMk/>
          <pc:sldMk cId="309949798" sldId="729"/>
        </pc:sldMkLst>
      </pc:sldChg>
      <pc:sldChg chg="addSp delSp modSp add mod">
        <pc:chgData name="Karl Michael Höferl" userId="544d2ce1-0a3b-4706-9dfd-c6d69d0e3c8e" providerId="ADAL" clId="{E771A02B-0AF0-4FB2-9686-C19BB21A7CDA}" dt="2024-12-07T07:38:18.095" v="8325" actId="790"/>
        <pc:sldMkLst>
          <pc:docMk/>
          <pc:sldMk cId="3256963422" sldId="729"/>
        </pc:sldMkLst>
        <pc:spChg chg="mod">
          <ac:chgData name="Karl Michael Höferl" userId="544d2ce1-0a3b-4706-9dfd-c6d69d0e3c8e" providerId="ADAL" clId="{E771A02B-0AF0-4FB2-9686-C19BB21A7CDA}" dt="2024-12-07T07:38:18.092" v="8322" actId="790"/>
          <ac:spMkLst>
            <pc:docMk/>
            <pc:sldMk cId="3256963422" sldId="729"/>
            <ac:spMk id="2" creationId="{652EF36B-F8F2-49F3-E733-215C2DCBF51E}"/>
          </ac:spMkLst>
        </pc:spChg>
        <pc:spChg chg="mod">
          <ac:chgData name="Karl Michael Höferl" userId="544d2ce1-0a3b-4706-9dfd-c6d69d0e3c8e" providerId="ADAL" clId="{E771A02B-0AF0-4FB2-9686-C19BB21A7CDA}" dt="2024-12-07T07:38:18.093" v="8323" actId="790"/>
          <ac:spMkLst>
            <pc:docMk/>
            <pc:sldMk cId="3256963422" sldId="729"/>
            <ac:spMk id="3" creationId="{3E8945C9-2747-4C96-E0DC-4AD892EBE18B}"/>
          </ac:spMkLst>
        </pc:spChg>
        <pc:spChg chg="mod">
          <ac:chgData name="Karl Michael Höferl" userId="544d2ce1-0a3b-4706-9dfd-c6d69d0e3c8e" providerId="ADAL" clId="{E771A02B-0AF0-4FB2-9686-C19BB21A7CDA}" dt="2024-12-07T07:38:18.094" v="8324" actId="790"/>
          <ac:spMkLst>
            <pc:docMk/>
            <pc:sldMk cId="3256963422" sldId="729"/>
            <ac:spMk id="5" creationId="{41F8A95D-544D-0B1B-6E40-0853A04E383A}"/>
          </ac:spMkLst>
        </pc:spChg>
        <pc:spChg chg="mod">
          <ac:chgData name="Karl Michael Höferl" userId="544d2ce1-0a3b-4706-9dfd-c6d69d0e3c8e" providerId="ADAL" clId="{E771A02B-0AF0-4FB2-9686-C19BB21A7CDA}" dt="2024-12-07T07:38:18.095" v="8325" actId="790"/>
          <ac:spMkLst>
            <pc:docMk/>
            <pc:sldMk cId="3256963422" sldId="729"/>
            <ac:spMk id="6" creationId="{D3E55F7D-8A6C-9BD7-D4FF-ADA89DC0650A}"/>
          </ac:spMkLst>
        </pc:spChg>
        <pc:spChg chg="add del mod">
          <ac:chgData name="Karl Michael Höferl" userId="544d2ce1-0a3b-4706-9dfd-c6d69d0e3c8e" providerId="ADAL" clId="{E771A02B-0AF0-4FB2-9686-C19BB21A7CDA}" dt="2024-12-06T18:46:08.684" v="6539" actId="22"/>
          <ac:spMkLst>
            <pc:docMk/>
            <pc:sldMk cId="3256963422" sldId="729"/>
            <ac:spMk id="7" creationId="{05945F6B-1401-ECDD-6F1B-70AD5E7E0E08}"/>
          </ac:spMkLst>
        </pc:spChg>
        <pc:picChg chg="add mod ord">
          <ac:chgData name="Karl Michael Höferl" userId="544d2ce1-0a3b-4706-9dfd-c6d69d0e3c8e" providerId="ADAL" clId="{E771A02B-0AF0-4FB2-9686-C19BB21A7CDA}" dt="2024-12-06T18:46:18.556" v="6540" actId="1076"/>
          <ac:picMkLst>
            <pc:docMk/>
            <pc:sldMk cId="3256963422" sldId="729"/>
            <ac:picMk id="9" creationId="{81F5A402-2878-76B8-76AC-AB79F5C29EA5}"/>
          </ac:picMkLst>
        </pc:picChg>
        <pc:picChg chg="del">
          <ac:chgData name="Karl Michael Höferl" userId="544d2ce1-0a3b-4706-9dfd-c6d69d0e3c8e" providerId="ADAL" clId="{E771A02B-0AF0-4FB2-9686-C19BB21A7CDA}" dt="2024-12-06T18:45:59.822" v="6538" actId="478"/>
          <ac:picMkLst>
            <pc:docMk/>
            <pc:sldMk cId="3256963422" sldId="729"/>
            <ac:picMk id="12" creationId="{AD3E92F0-F408-8413-89AD-E2D4FCE40861}"/>
          </ac:picMkLst>
        </pc:picChg>
      </pc:sldChg>
      <pc:sldChg chg="del">
        <pc:chgData name="Karl Michael Höferl" userId="544d2ce1-0a3b-4706-9dfd-c6d69d0e3c8e" providerId="ADAL" clId="{E771A02B-0AF0-4FB2-9686-C19BB21A7CDA}" dt="2024-12-04T14:40:41.679" v="53" actId="18676"/>
        <pc:sldMkLst>
          <pc:docMk/>
          <pc:sldMk cId="1838811974" sldId="730"/>
        </pc:sldMkLst>
      </pc:sldChg>
      <pc:sldChg chg="addSp delSp modSp add mod">
        <pc:chgData name="Karl Michael Höferl" userId="544d2ce1-0a3b-4706-9dfd-c6d69d0e3c8e" providerId="ADAL" clId="{E771A02B-0AF0-4FB2-9686-C19BB21A7CDA}" dt="2024-12-07T07:38:18.217" v="8422" actId="790"/>
        <pc:sldMkLst>
          <pc:docMk/>
          <pc:sldMk cId="3727715166" sldId="730"/>
        </pc:sldMkLst>
        <pc:spChg chg="mod">
          <ac:chgData name="Karl Michael Höferl" userId="544d2ce1-0a3b-4706-9dfd-c6d69d0e3c8e" providerId="ADAL" clId="{E771A02B-0AF0-4FB2-9686-C19BB21A7CDA}" dt="2024-12-07T07:38:18.213" v="8419" actId="790"/>
          <ac:spMkLst>
            <pc:docMk/>
            <pc:sldMk cId="3727715166" sldId="730"/>
            <ac:spMk id="2" creationId="{B09B695A-F216-A790-E183-8D9A420069DC}"/>
          </ac:spMkLst>
        </pc:spChg>
        <pc:spChg chg="mod">
          <ac:chgData name="Karl Michael Höferl" userId="544d2ce1-0a3b-4706-9dfd-c6d69d0e3c8e" providerId="ADAL" clId="{E771A02B-0AF0-4FB2-9686-C19BB21A7CDA}" dt="2024-12-07T07:38:18.215" v="8420" actId="790"/>
          <ac:spMkLst>
            <pc:docMk/>
            <pc:sldMk cId="3727715166" sldId="730"/>
            <ac:spMk id="3" creationId="{03E44DB5-C2C7-052C-7B6F-2C2727B53513}"/>
          </ac:spMkLst>
        </pc:spChg>
        <pc:spChg chg="mod">
          <ac:chgData name="Karl Michael Höferl" userId="544d2ce1-0a3b-4706-9dfd-c6d69d0e3c8e" providerId="ADAL" clId="{E771A02B-0AF0-4FB2-9686-C19BB21A7CDA}" dt="2024-12-07T07:38:18.216" v="8421" actId="790"/>
          <ac:spMkLst>
            <pc:docMk/>
            <pc:sldMk cId="3727715166" sldId="730"/>
            <ac:spMk id="5" creationId="{CD395DAA-B825-A537-25F3-C89489467BED}"/>
          </ac:spMkLst>
        </pc:spChg>
        <pc:spChg chg="mod">
          <ac:chgData name="Karl Michael Höferl" userId="544d2ce1-0a3b-4706-9dfd-c6d69d0e3c8e" providerId="ADAL" clId="{E771A02B-0AF0-4FB2-9686-C19BB21A7CDA}" dt="2024-12-07T07:38:18.217" v="8422" actId="790"/>
          <ac:spMkLst>
            <pc:docMk/>
            <pc:sldMk cId="3727715166" sldId="730"/>
            <ac:spMk id="6" creationId="{B596263E-9DE3-3F03-8E0B-7376934C9449}"/>
          </ac:spMkLst>
        </pc:spChg>
        <pc:spChg chg="add del mod">
          <ac:chgData name="Karl Michael Höferl" userId="544d2ce1-0a3b-4706-9dfd-c6d69d0e3c8e" providerId="ADAL" clId="{E771A02B-0AF0-4FB2-9686-C19BB21A7CDA}" dt="2024-12-06T18:52:34.688" v="6644" actId="22"/>
          <ac:spMkLst>
            <pc:docMk/>
            <pc:sldMk cId="3727715166" sldId="730"/>
            <ac:spMk id="7" creationId="{7D41E91D-67B2-C414-C7F5-ED5D7F78D1D1}"/>
          </ac:spMkLst>
        </pc:spChg>
        <pc:grpChg chg="del">
          <ac:chgData name="Karl Michael Höferl" userId="544d2ce1-0a3b-4706-9dfd-c6d69d0e3c8e" providerId="ADAL" clId="{E771A02B-0AF0-4FB2-9686-C19BB21A7CDA}" dt="2024-12-06T18:52:19.007" v="6641" actId="478"/>
          <ac:grpSpMkLst>
            <pc:docMk/>
            <pc:sldMk cId="3727715166" sldId="730"/>
            <ac:grpSpMk id="9" creationId="{045C8B21-9A8E-6B05-72C3-3670E28B2E8D}"/>
          </ac:grpSpMkLst>
        </pc:grpChg>
        <pc:picChg chg="del">
          <ac:chgData name="Karl Michael Höferl" userId="544d2ce1-0a3b-4706-9dfd-c6d69d0e3c8e" providerId="ADAL" clId="{E771A02B-0AF0-4FB2-9686-C19BB21A7CDA}" dt="2024-12-06T18:52:19.007" v="6641" actId="478"/>
          <ac:picMkLst>
            <pc:docMk/>
            <pc:sldMk cId="3727715166" sldId="730"/>
            <ac:picMk id="8" creationId="{FB7F1A2A-1CD5-C686-493C-8FCFDD19293F}"/>
          </ac:picMkLst>
        </pc:picChg>
        <pc:picChg chg="add mod ord">
          <ac:chgData name="Karl Michael Höferl" userId="544d2ce1-0a3b-4706-9dfd-c6d69d0e3c8e" providerId="ADAL" clId="{E771A02B-0AF0-4FB2-9686-C19BB21A7CDA}" dt="2024-12-06T18:52:47.213" v="6653" actId="1036"/>
          <ac:picMkLst>
            <pc:docMk/>
            <pc:sldMk cId="3727715166" sldId="730"/>
            <ac:picMk id="13" creationId="{AB576396-6A59-8E8D-41C3-38C52315A79E}"/>
          </ac:picMkLst>
        </pc:picChg>
      </pc:sldChg>
      <pc:sldChg chg="add del">
        <pc:chgData name="Karl Michael Höferl" userId="544d2ce1-0a3b-4706-9dfd-c6d69d0e3c8e" providerId="ADAL" clId="{E771A02B-0AF0-4FB2-9686-C19BB21A7CDA}" dt="2024-12-06T18:52:26.527" v="6643"/>
        <pc:sldMkLst>
          <pc:docMk/>
          <pc:sldMk cId="725570562" sldId="731"/>
        </pc:sldMkLst>
      </pc:sldChg>
      <pc:sldChg chg="del">
        <pc:chgData name="Karl Michael Höferl" userId="544d2ce1-0a3b-4706-9dfd-c6d69d0e3c8e" providerId="ADAL" clId="{E771A02B-0AF0-4FB2-9686-C19BB21A7CDA}" dt="2024-12-04T14:40:50.678" v="55" actId="18676"/>
        <pc:sldMkLst>
          <pc:docMk/>
          <pc:sldMk cId="3183139675" sldId="731"/>
        </pc:sldMkLst>
      </pc:sldChg>
      <pc:sldChg chg="addSp delSp modSp add mod">
        <pc:chgData name="Karl Michael Höferl" userId="544d2ce1-0a3b-4706-9dfd-c6d69d0e3c8e" providerId="ADAL" clId="{E771A02B-0AF0-4FB2-9686-C19BB21A7CDA}" dt="2024-12-07T07:38:18.220" v="8426" actId="790"/>
        <pc:sldMkLst>
          <pc:docMk/>
          <pc:sldMk cId="4133627186" sldId="731"/>
        </pc:sldMkLst>
        <pc:spChg chg="mod">
          <ac:chgData name="Karl Michael Höferl" userId="544d2ce1-0a3b-4706-9dfd-c6d69d0e3c8e" providerId="ADAL" clId="{E771A02B-0AF0-4FB2-9686-C19BB21A7CDA}" dt="2024-12-07T07:38:18.218" v="8423" actId="790"/>
          <ac:spMkLst>
            <pc:docMk/>
            <pc:sldMk cId="4133627186" sldId="731"/>
            <ac:spMk id="2" creationId="{B09B695A-F216-A790-E183-8D9A420069DC}"/>
          </ac:spMkLst>
        </pc:spChg>
        <pc:spChg chg="mod">
          <ac:chgData name="Karl Michael Höferl" userId="544d2ce1-0a3b-4706-9dfd-c6d69d0e3c8e" providerId="ADAL" clId="{E771A02B-0AF0-4FB2-9686-C19BB21A7CDA}" dt="2024-12-07T07:38:18.218" v="8424" actId="790"/>
          <ac:spMkLst>
            <pc:docMk/>
            <pc:sldMk cId="4133627186" sldId="731"/>
            <ac:spMk id="3" creationId="{03E44DB5-C2C7-052C-7B6F-2C2727B53513}"/>
          </ac:spMkLst>
        </pc:spChg>
        <pc:spChg chg="mod">
          <ac:chgData name="Karl Michael Höferl" userId="544d2ce1-0a3b-4706-9dfd-c6d69d0e3c8e" providerId="ADAL" clId="{E771A02B-0AF0-4FB2-9686-C19BB21A7CDA}" dt="2024-12-07T07:38:18.219" v="8425" actId="790"/>
          <ac:spMkLst>
            <pc:docMk/>
            <pc:sldMk cId="4133627186" sldId="731"/>
            <ac:spMk id="5" creationId="{CD395DAA-B825-A537-25F3-C89489467BED}"/>
          </ac:spMkLst>
        </pc:spChg>
        <pc:spChg chg="mod">
          <ac:chgData name="Karl Michael Höferl" userId="544d2ce1-0a3b-4706-9dfd-c6d69d0e3c8e" providerId="ADAL" clId="{E771A02B-0AF0-4FB2-9686-C19BB21A7CDA}" dt="2024-12-07T07:38:18.220" v="8426" actId="790"/>
          <ac:spMkLst>
            <pc:docMk/>
            <pc:sldMk cId="4133627186" sldId="731"/>
            <ac:spMk id="6" creationId="{B596263E-9DE3-3F03-8E0B-7376934C9449}"/>
          </ac:spMkLst>
        </pc:spChg>
        <pc:spChg chg="add del mod">
          <ac:chgData name="Karl Michael Höferl" userId="544d2ce1-0a3b-4706-9dfd-c6d69d0e3c8e" providerId="ADAL" clId="{E771A02B-0AF0-4FB2-9686-C19BB21A7CDA}" dt="2024-12-06T18:53:28.379" v="6656"/>
          <ac:spMkLst>
            <pc:docMk/>
            <pc:sldMk cId="4133627186" sldId="731"/>
            <ac:spMk id="7" creationId="{7BDFCBA7-749E-C809-1EFE-37C9C7FE4C3D}"/>
          </ac:spMkLst>
        </pc:spChg>
        <pc:graphicFrameChg chg="add mod">
          <ac:chgData name="Karl Michael Höferl" userId="544d2ce1-0a3b-4706-9dfd-c6d69d0e3c8e" providerId="ADAL" clId="{E771A02B-0AF0-4FB2-9686-C19BB21A7CDA}" dt="2024-12-06T18:53:52.597" v="6658"/>
          <ac:graphicFrameMkLst>
            <pc:docMk/>
            <pc:sldMk cId="4133627186" sldId="731"/>
            <ac:graphicFrameMk id="9" creationId="{D3242D6F-07AA-8FD4-C4C7-A4357BD8A278}"/>
          </ac:graphicFrameMkLst>
        </pc:graphicFrameChg>
        <pc:picChg chg="add mod">
          <ac:chgData name="Karl Michael Höferl" userId="544d2ce1-0a3b-4706-9dfd-c6d69d0e3c8e" providerId="ADAL" clId="{E771A02B-0AF0-4FB2-9686-C19BB21A7CDA}" dt="2024-12-06T18:54:10.748" v="6663" actId="1076"/>
          <ac:picMkLst>
            <pc:docMk/>
            <pc:sldMk cId="4133627186" sldId="731"/>
            <ac:picMk id="8" creationId="{964BD055-96C7-2333-7525-775427A034CA}"/>
          </ac:picMkLst>
        </pc:picChg>
        <pc:picChg chg="add mod">
          <ac:chgData name="Karl Michael Höferl" userId="544d2ce1-0a3b-4706-9dfd-c6d69d0e3c8e" providerId="ADAL" clId="{E771A02B-0AF0-4FB2-9686-C19BB21A7CDA}" dt="2024-12-06T18:54:26.911" v="6669" actId="1035"/>
          <ac:picMkLst>
            <pc:docMk/>
            <pc:sldMk cId="4133627186" sldId="731"/>
            <ac:picMk id="10" creationId="{EDC3FE03-908A-1F86-E9D3-FC9E2E739C7D}"/>
          </ac:picMkLst>
        </pc:picChg>
        <pc:picChg chg="del">
          <ac:chgData name="Karl Michael Höferl" userId="544d2ce1-0a3b-4706-9dfd-c6d69d0e3c8e" providerId="ADAL" clId="{E771A02B-0AF0-4FB2-9686-C19BB21A7CDA}" dt="2024-12-06T18:53:03.218" v="6655" actId="478"/>
          <ac:picMkLst>
            <pc:docMk/>
            <pc:sldMk cId="4133627186" sldId="731"/>
            <ac:picMk id="13" creationId="{AB576396-6A59-8E8D-41C3-38C52315A79E}"/>
          </ac:picMkLst>
        </pc:picChg>
      </pc:sldChg>
      <pc:sldChg chg="del">
        <pc:chgData name="Karl Michael Höferl" userId="544d2ce1-0a3b-4706-9dfd-c6d69d0e3c8e" providerId="ADAL" clId="{E771A02B-0AF0-4FB2-9686-C19BB21A7CDA}" dt="2024-12-04T14:40:41.679" v="53" actId="18676"/>
        <pc:sldMkLst>
          <pc:docMk/>
          <pc:sldMk cId="2219841282" sldId="732"/>
        </pc:sldMkLst>
      </pc:sldChg>
      <pc:sldChg chg="modSp add mod">
        <pc:chgData name="Karl Michael Höferl" userId="544d2ce1-0a3b-4706-9dfd-c6d69d0e3c8e" providerId="ADAL" clId="{E771A02B-0AF0-4FB2-9686-C19BB21A7CDA}" dt="2024-12-07T07:38:18.226" v="8431" actId="790"/>
        <pc:sldMkLst>
          <pc:docMk/>
          <pc:sldMk cId="2705097224" sldId="732"/>
        </pc:sldMkLst>
        <pc:spChg chg="mod">
          <ac:chgData name="Karl Michael Höferl" userId="544d2ce1-0a3b-4706-9dfd-c6d69d0e3c8e" providerId="ADAL" clId="{E771A02B-0AF0-4FB2-9686-C19BB21A7CDA}" dt="2024-12-07T07:38:18.222" v="8427" actId="790"/>
          <ac:spMkLst>
            <pc:docMk/>
            <pc:sldMk cId="2705097224" sldId="732"/>
            <ac:spMk id="2" creationId="{0908B28F-6416-9E3A-311A-3BC4E2451D43}"/>
          </ac:spMkLst>
        </pc:spChg>
        <pc:spChg chg="mod">
          <ac:chgData name="Karl Michael Höferl" userId="544d2ce1-0a3b-4706-9dfd-c6d69d0e3c8e" providerId="ADAL" clId="{E771A02B-0AF0-4FB2-9686-C19BB21A7CDA}" dt="2024-12-07T07:38:18.223" v="8428" actId="790"/>
          <ac:spMkLst>
            <pc:docMk/>
            <pc:sldMk cId="2705097224" sldId="732"/>
            <ac:spMk id="3" creationId="{C32F651D-EE22-2265-90F2-CC1FA88B5960}"/>
          </ac:spMkLst>
        </pc:spChg>
        <pc:spChg chg="mod">
          <ac:chgData name="Karl Michael Höferl" userId="544d2ce1-0a3b-4706-9dfd-c6d69d0e3c8e" providerId="ADAL" clId="{E771A02B-0AF0-4FB2-9686-C19BB21A7CDA}" dt="2024-12-07T07:38:18.224" v="8429" actId="790"/>
          <ac:spMkLst>
            <pc:docMk/>
            <pc:sldMk cId="2705097224" sldId="732"/>
            <ac:spMk id="5" creationId="{A6A2A970-FF4F-7E71-6485-9171A50002EF}"/>
          </ac:spMkLst>
        </pc:spChg>
        <pc:spChg chg="mod">
          <ac:chgData name="Karl Michael Höferl" userId="544d2ce1-0a3b-4706-9dfd-c6d69d0e3c8e" providerId="ADAL" clId="{E771A02B-0AF0-4FB2-9686-C19BB21A7CDA}" dt="2024-12-07T07:38:18.225" v="8430" actId="790"/>
          <ac:spMkLst>
            <pc:docMk/>
            <pc:sldMk cId="2705097224" sldId="732"/>
            <ac:spMk id="6" creationId="{659D19F7-8E0F-2541-6B11-F96BD0258334}"/>
          </ac:spMkLst>
        </pc:spChg>
        <pc:spChg chg="mod">
          <ac:chgData name="Karl Michael Höferl" userId="544d2ce1-0a3b-4706-9dfd-c6d69d0e3c8e" providerId="ADAL" clId="{E771A02B-0AF0-4FB2-9686-C19BB21A7CDA}" dt="2024-12-07T07:38:18.226" v="8431" actId="790"/>
          <ac:spMkLst>
            <pc:docMk/>
            <pc:sldMk cId="2705097224" sldId="732"/>
            <ac:spMk id="8" creationId="{3C69FFB1-1849-EDB1-1402-E60AA9D652BE}"/>
          </ac:spMkLst>
        </pc:spChg>
      </pc:sldChg>
      <pc:sldChg chg="addSp delSp modSp add mod">
        <pc:chgData name="Karl Michael Höferl" userId="544d2ce1-0a3b-4706-9dfd-c6d69d0e3c8e" providerId="ADAL" clId="{E771A02B-0AF0-4FB2-9686-C19BB21A7CDA}" dt="2024-12-07T07:38:18.282" v="8468" actId="790"/>
        <pc:sldMkLst>
          <pc:docMk/>
          <pc:sldMk cId="227321968" sldId="733"/>
        </pc:sldMkLst>
        <pc:spChg chg="mod">
          <ac:chgData name="Karl Michael Höferl" userId="544d2ce1-0a3b-4706-9dfd-c6d69d0e3c8e" providerId="ADAL" clId="{E771A02B-0AF0-4FB2-9686-C19BB21A7CDA}" dt="2024-12-07T07:38:18.276" v="8464" actId="790"/>
          <ac:spMkLst>
            <pc:docMk/>
            <pc:sldMk cId="227321968" sldId="733"/>
            <ac:spMk id="2" creationId="{B09B695A-F216-A790-E183-8D9A420069DC}"/>
          </ac:spMkLst>
        </pc:spChg>
        <pc:spChg chg="mod">
          <ac:chgData name="Karl Michael Höferl" userId="544d2ce1-0a3b-4706-9dfd-c6d69d0e3c8e" providerId="ADAL" clId="{E771A02B-0AF0-4FB2-9686-C19BB21A7CDA}" dt="2024-12-07T07:38:18.277" v="8465" actId="790"/>
          <ac:spMkLst>
            <pc:docMk/>
            <pc:sldMk cId="227321968" sldId="733"/>
            <ac:spMk id="3" creationId="{03E44DB5-C2C7-052C-7B6F-2C2727B53513}"/>
          </ac:spMkLst>
        </pc:spChg>
        <pc:spChg chg="add mod">
          <ac:chgData name="Karl Michael Höferl" userId="544d2ce1-0a3b-4706-9dfd-c6d69d0e3c8e" providerId="ADAL" clId="{E771A02B-0AF0-4FB2-9686-C19BB21A7CDA}" dt="2024-12-07T07:38:18.282" v="8468" actId="790"/>
          <ac:spMkLst>
            <pc:docMk/>
            <pc:sldMk cId="227321968" sldId="733"/>
            <ac:spMk id="4" creationId="{5A429246-43BB-D523-81B5-CC26D4E3B874}"/>
          </ac:spMkLst>
        </pc:spChg>
        <pc:spChg chg="mod">
          <ac:chgData name="Karl Michael Höferl" userId="544d2ce1-0a3b-4706-9dfd-c6d69d0e3c8e" providerId="ADAL" clId="{E771A02B-0AF0-4FB2-9686-C19BB21A7CDA}" dt="2024-12-07T07:38:18.278" v="8466" actId="790"/>
          <ac:spMkLst>
            <pc:docMk/>
            <pc:sldMk cId="227321968" sldId="733"/>
            <ac:spMk id="5" creationId="{CD395DAA-B825-A537-25F3-C89489467BED}"/>
          </ac:spMkLst>
        </pc:spChg>
        <pc:spChg chg="mod">
          <ac:chgData name="Karl Michael Höferl" userId="544d2ce1-0a3b-4706-9dfd-c6d69d0e3c8e" providerId="ADAL" clId="{E771A02B-0AF0-4FB2-9686-C19BB21A7CDA}" dt="2024-12-07T07:38:18.279" v="8467" actId="790"/>
          <ac:spMkLst>
            <pc:docMk/>
            <pc:sldMk cId="227321968" sldId="733"/>
            <ac:spMk id="6" creationId="{B596263E-9DE3-3F03-8E0B-7376934C9449}"/>
          </ac:spMkLst>
        </pc:spChg>
        <pc:picChg chg="del">
          <ac:chgData name="Karl Michael Höferl" userId="544d2ce1-0a3b-4706-9dfd-c6d69d0e3c8e" providerId="ADAL" clId="{E771A02B-0AF0-4FB2-9686-C19BB21A7CDA}" dt="2024-12-06T18:55:01.719" v="6693" actId="478"/>
          <ac:picMkLst>
            <pc:docMk/>
            <pc:sldMk cId="227321968" sldId="733"/>
            <ac:picMk id="8" creationId="{964BD055-96C7-2333-7525-775427A034CA}"/>
          </ac:picMkLst>
        </pc:picChg>
        <pc:picChg chg="add mod">
          <ac:chgData name="Karl Michael Höferl" userId="544d2ce1-0a3b-4706-9dfd-c6d69d0e3c8e" providerId="ADAL" clId="{E771A02B-0AF0-4FB2-9686-C19BB21A7CDA}" dt="2024-12-06T19:09:47.543" v="6766" actId="1035"/>
          <ac:picMkLst>
            <pc:docMk/>
            <pc:sldMk cId="227321968" sldId="733"/>
            <ac:picMk id="9" creationId="{9D2D9135-B6F6-870B-6003-A3A7A89A4F6F}"/>
          </ac:picMkLst>
        </pc:picChg>
        <pc:picChg chg="del">
          <ac:chgData name="Karl Michael Höferl" userId="544d2ce1-0a3b-4706-9dfd-c6d69d0e3c8e" providerId="ADAL" clId="{E771A02B-0AF0-4FB2-9686-C19BB21A7CDA}" dt="2024-12-06T18:55:01.719" v="6693" actId="478"/>
          <ac:picMkLst>
            <pc:docMk/>
            <pc:sldMk cId="227321968" sldId="733"/>
            <ac:picMk id="10" creationId="{EDC3FE03-908A-1F86-E9D3-FC9E2E739C7D}"/>
          </ac:picMkLst>
        </pc:picChg>
      </pc:sldChg>
      <pc:sldChg chg="del">
        <pc:chgData name="Karl Michael Höferl" userId="544d2ce1-0a3b-4706-9dfd-c6d69d0e3c8e" providerId="ADAL" clId="{E771A02B-0AF0-4FB2-9686-C19BB21A7CDA}" dt="2024-12-04T14:40:41.679" v="53" actId="18676"/>
        <pc:sldMkLst>
          <pc:docMk/>
          <pc:sldMk cId="1256833638" sldId="733"/>
        </pc:sldMkLst>
      </pc:sldChg>
      <pc:sldChg chg="del">
        <pc:chgData name="Karl Michael Höferl" userId="544d2ce1-0a3b-4706-9dfd-c6d69d0e3c8e" providerId="ADAL" clId="{E771A02B-0AF0-4FB2-9686-C19BB21A7CDA}" dt="2024-12-04T14:40:41.679" v="53" actId="18676"/>
        <pc:sldMkLst>
          <pc:docMk/>
          <pc:sldMk cId="2446380513" sldId="734"/>
        </pc:sldMkLst>
      </pc:sldChg>
      <pc:sldChg chg="modSp new mod">
        <pc:chgData name="Karl Michael Höferl" userId="544d2ce1-0a3b-4706-9dfd-c6d69d0e3c8e" providerId="ADAL" clId="{E771A02B-0AF0-4FB2-9686-C19BB21A7CDA}" dt="2024-12-07T07:38:18.234" v="8436" actId="790"/>
        <pc:sldMkLst>
          <pc:docMk/>
          <pc:sldMk cId="3505372439" sldId="734"/>
        </pc:sldMkLst>
        <pc:spChg chg="mod">
          <ac:chgData name="Karl Michael Höferl" userId="544d2ce1-0a3b-4706-9dfd-c6d69d0e3c8e" providerId="ADAL" clId="{E771A02B-0AF0-4FB2-9686-C19BB21A7CDA}" dt="2024-12-07T07:38:18.228" v="8432" actId="790"/>
          <ac:spMkLst>
            <pc:docMk/>
            <pc:sldMk cId="3505372439" sldId="734"/>
            <ac:spMk id="2" creationId="{E3152761-EBC8-7768-5618-15AB4780C11B}"/>
          </ac:spMkLst>
        </pc:spChg>
        <pc:spChg chg="mod">
          <ac:chgData name="Karl Michael Höferl" userId="544d2ce1-0a3b-4706-9dfd-c6d69d0e3c8e" providerId="ADAL" clId="{E771A02B-0AF0-4FB2-9686-C19BB21A7CDA}" dt="2024-12-07T07:38:18.229" v="8433" actId="790"/>
          <ac:spMkLst>
            <pc:docMk/>
            <pc:sldMk cId="3505372439" sldId="734"/>
            <ac:spMk id="3" creationId="{EEB1EB44-5625-CA2C-DFB5-91A11B121799}"/>
          </ac:spMkLst>
        </pc:spChg>
        <pc:spChg chg="mod">
          <ac:chgData name="Karl Michael Höferl" userId="544d2ce1-0a3b-4706-9dfd-c6d69d0e3c8e" providerId="ADAL" clId="{E771A02B-0AF0-4FB2-9686-C19BB21A7CDA}" dt="2024-12-07T07:38:18.232" v="8434" actId="790"/>
          <ac:spMkLst>
            <pc:docMk/>
            <pc:sldMk cId="3505372439" sldId="734"/>
            <ac:spMk id="4" creationId="{69F187AF-F0AD-10E6-0270-7EC10763C050}"/>
          </ac:spMkLst>
        </pc:spChg>
        <pc:spChg chg="mod">
          <ac:chgData name="Karl Michael Höferl" userId="544d2ce1-0a3b-4706-9dfd-c6d69d0e3c8e" providerId="ADAL" clId="{E771A02B-0AF0-4FB2-9686-C19BB21A7CDA}" dt="2024-12-07T07:38:18.232" v="8435" actId="790"/>
          <ac:spMkLst>
            <pc:docMk/>
            <pc:sldMk cId="3505372439" sldId="734"/>
            <ac:spMk id="5" creationId="{40A96D64-2BFB-BDE3-08A7-B7A5F00396CE}"/>
          </ac:spMkLst>
        </pc:spChg>
        <pc:spChg chg="mod">
          <ac:chgData name="Karl Michael Höferl" userId="544d2ce1-0a3b-4706-9dfd-c6d69d0e3c8e" providerId="ADAL" clId="{E771A02B-0AF0-4FB2-9686-C19BB21A7CDA}" dt="2024-12-07T07:38:18.234" v="8436" actId="790"/>
          <ac:spMkLst>
            <pc:docMk/>
            <pc:sldMk cId="3505372439" sldId="734"/>
            <ac:spMk id="6" creationId="{323FDA5E-9FC6-D989-8BE6-EC805BD6E591}"/>
          </ac:spMkLst>
        </pc:spChg>
      </pc:sldChg>
      <pc:sldChg chg="del">
        <pc:chgData name="Karl Michael Höferl" userId="544d2ce1-0a3b-4706-9dfd-c6d69d0e3c8e" providerId="ADAL" clId="{E771A02B-0AF0-4FB2-9686-C19BB21A7CDA}" dt="2024-12-04T14:40:41.679" v="53" actId="18676"/>
        <pc:sldMkLst>
          <pc:docMk/>
          <pc:sldMk cId="48450397" sldId="735"/>
        </pc:sldMkLst>
      </pc:sldChg>
      <pc:sldChg chg="modSp add del mod">
        <pc:chgData name="Karl Michael Höferl" userId="544d2ce1-0a3b-4706-9dfd-c6d69d0e3c8e" providerId="ADAL" clId="{E771A02B-0AF0-4FB2-9686-C19BB21A7CDA}" dt="2024-12-06T19:15:01.908" v="6816" actId="2696"/>
        <pc:sldMkLst>
          <pc:docMk/>
          <pc:sldMk cId="3992267091" sldId="735"/>
        </pc:sldMkLst>
        <pc:spChg chg="mod">
          <ac:chgData name="Karl Michael Höferl" userId="544d2ce1-0a3b-4706-9dfd-c6d69d0e3c8e" providerId="ADAL" clId="{E771A02B-0AF0-4FB2-9686-C19BB21A7CDA}" dt="2024-12-06T19:14:35.997" v="6811" actId="113"/>
          <ac:spMkLst>
            <pc:docMk/>
            <pc:sldMk cId="3992267091" sldId="735"/>
            <ac:spMk id="4" creationId="{69F187AF-F0AD-10E6-0270-7EC10763C050}"/>
          </ac:spMkLst>
        </pc:spChg>
      </pc:sldChg>
      <pc:sldChg chg="del">
        <pc:chgData name="Karl Michael Höferl" userId="544d2ce1-0a3b-4706-9dfd-c6d69d0e3c8e" providerId="ADAL" clId="{E771A02B-0AF0-4FB2-9686-C19BB21A7CDA}" dt="2024-12-04T14:40:41.679" v="53" actId="18676"/>
        <pc:sldMkLst>
          <pc:docMk/>
          <pc:sldMk cId="1452761219" sldId="736"/>
        </pc:sldMkLst>
      </pc:sldChg>
      <pc:sldChg chg="modSp new mod ord">
        <pc:chgData name="Karl Michael Höferl" userId="544d2ce1-0a3b-4706-9dfd-c6d69d0e3c8e" providerId="ADAL" clId="{E771A02B-0AF0-4FB2-9686-C19BB21A7CDA}" dt="2024-12-07T07:38:18.243" v="8441" actId="790"/>
        <pc:sldMkLst>
          <pc:docMk/>
          <pc:sldMk cId="4008129607" sldId="736"/>
        </pc:sldMkLst>
        <pc:spChg chg="mod">
          <ac:chgData name="Karl Michael Höferl" userId="544d2ce1-0a3b-4706-9dfd-c6d69d0e3c8e" providerId="ADAL" clId="{E771A02B-0AF0-4FB2-9686-C19BB21A7CDA}" dt="2024-12-07T07:38:18.235" v="8437" actId="790"/>
          <ac:spMkLst>
            <pc:docMk/>
            <pc:sldMk cId="4008129607" sldId="736"/>
            <ac:spMk id="2" creationId="{F74B10B3-39FF-5359-88B2-FBF3E6567C0F}"/>
          </ac:spMkLst>
        </pc:spChg>
        <pc:spChg chg="mod">
          <ac:chgData name="Karl Michael Höferl" userId="544d2ce1-0a3b-4706-9dfd-c6d69d0e3c8e" providerId="ADAL" clId="{E771A02B-0AF0-4FB2-9686-C19BB21A7CDA}" dt="2024-12-07T07:38:18.237" v="8438" actId="790"/>
          <ac:spMkLst>
            <pc:docMk/>
            <pc:sldMk cId="4008129607" sldId="736"/>
            <ac:spMk id="3" creationId="{DCE84C14-000C-A81E-3E86-7C1D152EE1A2}"/>
          </ac:spMkLst>
        </pc:spChg>
        <pc:spChg chg="mod">
          <ac:chgData name="Karl Michael Höferl" userId="544d2ce1-0a3b-4706-9dfd-c6d69d0e3c8e" providerId="ADAL" clId="{E771A02B-0AF0-4FB2-9686-C19BB21A7CDA}" dt="2024-12-07T07:38:18.240" v="8439" actId="790"/>
          <ac:spMkLst>
            <pc:docMk/>
            <pc:sldMk cId="4008129607" sldId="736"/>
            <ac:spMk id="4" creationId="{B7E1F716-6605-4653-9F9C-F8670A5E0C98}"/>
          </ac:spMkLst>
        </pc:spChg>
        <pc:spChg chg="mod">
          <ac:chgData name="Karl Michael Höferl" userId="544d2ce1-0a3b-4706-9dfd-c6d69d0e3c8e" providerId="ADAL" clId="{E771A02B-0AF0-4FB2-9686-C19BB21A7CDA}" dt="2024-12-07T07:38:18.241" v="8440" actId="790"/>
          <ac:spMkLst>
            <pc:docMk/>
            <pc:sldMk cId="4008129607" sldId="736"/>
            <ac:spMk id="5" creationId="{A8C484E5-DBF0-5AAA-A515-AE8429CB8416}"/>
          </ac:spMkLst>
        </pc:spChg>
        <pc:spChg chg="mod">
          <ac:chgData name="Karl Michael Höferl" userId="544d2ce1-0a3b-4706-9dfd-c6d69d0e3c8e" providerId="ADAL" clId="{E771A02B-0AF0-4FB2-9686-C19BB21A7CDA}" dt="2024-12-07T07:38:18.243" v="8441" actId="790"/>
          <ac:spMkLst>
            <pc:docMk/>
            <pc:sldMk cId="4008129607" sldId="736"/>
            <ac:spMk id="6" creationId="{453C8364-96C8-7921-DC8A-994120A96E27}"/>
          </ac:spMkLst>
        </pc:spChg>
      </pc:sldChg>
      <pc:sldChg chg="addSp modSp add mod">
        <pc:chgData name="Karl Michael Höferl" userId="544d2ce1-0a3b-4706-9dfd-c6d69d0e3c8e" providerId="ADAL" clId="{E771A02B-0AF0-4FB2-9686-C19BB21A7CDA}" dt="2024-12-07T07:38:18.249" v="8446" actId="790"/>
        <pc:sldMkLst>
          <pc:docMk/>
          <pc:sldMk cId="824768505" sldId="737"/>
        </pc:sldMkLst>
        <pc:spChg chg="mod">
          <ac:chgData name="Karl Michael Höferl" userId="544d2ce1-0a3b-4706-9dfd-c6d69d0e3c8e" providerId="ADAL" clId="{E771A02B-0AF0-4FB2-9686-C19BB21A7CDA}" dt="2024-12-07T07:38:18.244" v="8442" actId="790"/>
          <ac:spMkLst>
            <pc:docMk/>
            <pc:sldMk cId="824768505" sldId="737"/>
            <ac:spMk id="2" creationId="{F74B10B3-39FF-5359-88B2-FBF3E6567C0F}"/>
          </ac:spMkLst>
        </pc:spChg>
        <pc:spChg chg="mod">
          <ac:chgData name="Karl Michael Höferl" userId="544d2ce1-0a3b-4706-9dfd-c6d69d0e3c8e" providerId="ADAL" clId="{E771A02B-0AF0-4FB2-9686-C19BB21A7CDA}" dt="2024-12-07T07:38:18.244" v="8443" actId="790"/>
          <ac:spMkLst>
            <pc:docMk/>
            <pc:sldMk cId="824768505" sldId="737"/>
            <ac:spMk id="3" creationId="{DCE84C14-000C-A81E-3E86-7C1D152EE1A2}"/>
          </ac:spMkLst>
        </pc:spChg>
        <pc:spChg chg="mod">
          <ac:chgData name="Karl Michael Höferl" userId="544d2ce1-0a3b-4706-9dfd-c6d69d0e3c8e" providerId="ADAL" clId="{E771A02B-0AF0-4FB2-9686-C19BB21A7CDA}" dt="2024-12-07T07:38:18.246" v="8444" actId="790"/>
          <ac:spMkLst>
            <pc:docMk/>
            <pc:sldMk cId="824768505" sldId="737"/>
            <ac:spMk id="4" creationId="{B7E1F716-6605-4653-9F9C-F8670A5E0C98}"/>
          </ac:spMkLst>
        </pc:spChg>
        <pc:spChg chg="mod">
          <ac:chgData name="Karl Michael Höferl" userId="544d2ce1-0a3b-4706-9dfd-c6d69d0e3c8e" providerId="ADAL" clId="{E771A02B-0AF0-4FB2-9686-C19BB21A7CDA}" dt="2024-12-07T07:38:18.247" v="8445" actId="790"/>
          <ac:spMkLst>
            <pc:docMk/>
            <pc:sldMk cId="824768505" sldId="737"/>
            <ac:spMk id="5" creationId="{A8C484E5-DBF0-5AAA-A515-AE8429CB8416}"/>
          </ac:spMkLst>
        </pc:spChg>
        <pc:spChg chg="mod">
          <ac:chgData name="Karl Michael Höferl" userId="544d2ce1-0a3b-4706-9dfd-c6d69d0e3c8e" providerId="ADAL" clId="{E771A02B-0AF0-4FB2-9686-C19BB21A7CDA}" dt="2024-12-07T07:38:18.249" v="8446" actId="790"/>
          <ac:spMkLst>
            <pc:docMk/>
            <pc:sldMk cId="824768505" sldId="737"/>
            <ac:spMk id="6" creationId="{453C8364-96C8-7921-DC8A-994120A96E27}"/>
          </ac:spMkLst>
        </pc:spChg>
        <pc:picChg chg="add mod">
          <ac:chgData name="Karl Michael Höferl" userId="544d2ce1-0a3b-4706-9dfd-c6d69d0e3c8e" providerId="ADAL" clId="{E771A02B-0AF0-4FB2-9686-C19BB21A7CDA}" dt="2024-12-06T19:22:42.085" v="6954" actId="14100"/>
          <ac:picMkLst>
            <pc:docMk/>
            <pc:sldMk cId="824768505" sldId="737"/>
            <ac:picMk id="8" creationId="{8C34AD7E-0672-239D-0485-6958E80D8DDE}"/>
          </ac:picMkLst>
        </pc:picChg>
      </pc:sldChg>
      <pc:sldChg chg="del">
        <pc:chgData name="Karl Michael Höferl" userId="544d2ce1-0a3b-4706-9dfd-c6d69d0e3c8e" providerId="ADAL" clId="{E771A02B-0AF0-4FB2-9686-C19BB21A7CDA}" dt="2024-12-04T14:40:41.679" v="53" actId="18676"/>
        <pc:sldMkLst>
          <pc:docMk/>
          <pc:sldMk cId="1096447689" sldId="737"/>
        </pc:sldMkLst>
      </pc:sldChg>
      <pc:sldChg chg="delSp modSp add del mod">
        <pc:chgData name="Karl Michael Höferl" userId="544d2ce1-0a3b-4706-9dfd-c6d69d0e3c8e" providerId="ADAL" clId="{E771A02B-0AF0-4FB2-9686-C19BB21A7CDA}" dt="2024-12-06T20:01:52.175" v="7139" actId="47"/>
        <pc:sldMkLst>
          <pc:docMk/>
          <pc:sldMk cId="743634260" sldId="738"/>
        </pc:sldMkLst>
        <pc:spChg chg="mod">
          <ac:chgData name="Karl Michael Höferl" userId="544d2ce1-0a3b-4706-9dfd-c6d69d0e3c8e" providerId="ADAL" clId="{E771A02B-0AF0-4FB2-9686-C19BB21A7CDA}" dt="2024-12-06T19:27:37.900" v="7128" actId="20577"/>
          <ac:spMkLst>
            <pc:docMk/>
            <pc:sldMk cId="743634260" sldId="738"/>
            <ac:spMk id="4" creationId="{B7E1F716-6605-4653-9F9C-F8670A5E0C98}"/>
          </ac:spMkLst>
        </pc:spChg>
        <pc:picChg chg="del">
          <ac:chgData name="Karl Michael Höferl" userId="544d2ce1-0a3b-4706-9dfd-c6d69d0e3c8e" providerId="ADAL" clId="{E771A02B-0AF0-4FB2-9686-C19BB21A7CDA}" dt="2024-12-06T19:25:21.732" v="7044" actId="478"/>
          <ac:picMkLst>
            <pc:docMk/>
            <pc:sldMk cId="743634260" sldId="738"/>
            <ac:picMk id="8" creationId="{8C34AD7E-0672-239D-0485-6958E80D8DDE}"/>
          </ac:picMkLst>
        </pc:picChg>
      </pc:sldChg>
      <pc:sldChg chg="add del">
        <pc:chgData name="Karl Michael Höferl" userId="544d2ce1-0a3b-4706-9dfd-c6d69d0e3c8e" providerId="ADAL" clId="{E771A02B-0AF0-4FB2-9686-C19BB21A7CDA}" dt="2024-12-06T19:22:00.109" v="6945"/>
        <pc:sldMkLst>
          <pc:docMk/>
          <pc:sldMk cId="1075065411" sldId="738"/>
        </pc:sldMkLst>
      </pc:sldChg>
      <pc:sldChg chg="del">
        <pc:chgData name="Karl Michael Höferl" userId="544d2ce1-0a3b-4706-9dfd-c6d69d0e3c8e" providerId="ADAL" clId="{E771A02B-0AF0-4FB2-9686-C19BB21A7CDA}" dt="2024-12-04T14:40:41.679" v="53" actId="18676"/>
        <pc:sldMkLst>
          <pc:docMk/>
          <pc:sldMk cId="3029163477" sldId="738"/>
        </pc:sldMkLst>
      </pc:sldChg>
      <pc:sldChg chg="del">
        <pc:chgData name="Karl Michael Höferl" userId="544d2ce1-0a3b-4706-9dfd-c6d69d0e3c8e" providerId="ADAL" clId="{E771A02B-0AF0-4FB2-9686-C19BB21A7CDA}" dt="2024-12-04T14:40:41.679" v="53" actId="18676"/>
        <pc:sldMkLst>
          <pc:docMk/>
          <pc:sldMk cId="277089679" sldId="739"/>
        </pc:sldMkLst>
      </pc:sldChg>
      <pc:sldChg chg="add del">
        <pc:chgData name="Karl Michael Höferl" userId="544d2ce1-0a3b-4706-9dfd-c6d69d0e3c8e" providerId="ADAL" clId="{E771A02B-0AF0-4FB2-9686-C19BB21A7CDA}" dt="2024-12-06T20:01:17.160" v="7138" actId="47"/>
        <pc:sldMkLst>
          <pc:docMk/>
          <pc:sldMk cId="2412710803" sldId="739"/>
        </pc:sldMkLst>
      </pc:sldChg>
      <pc:sldChg chg="del">
        <pc:chgData name="Karl Michael Höferl" userId="544d2ce1-0a3b-4706-9dfd-c6d69d0e3c8e" providerId="ADAL" clId="{E771A02B-0AF0-4FB2-9686-C19BB21A7CDA}" dt="2024-12-04T14:40:41.679" v="53" actId="18676"/>
        <pc:sldMkLst>
          <pc:docMk/>
          <pc:sldMk cId="2970034180" sldId="740"/>
        </pc:sldMkLst>
      </pc:sldChg>
      <pc:sldChg chg="addSp modSp add mod">
        <pc:chgData name="Karl Michael Höferl" userId="544d2ce1-0a3b-4706-9dfd-c6d69d0e3c8e" providerId="ADAL" clId="{E771A02B-0AF0-4FB2-9686-C19BB21A7CDA}" dt="2024-12-07T07:38:18.270" v="8459" actId="790"/>
        <pc:sldMkLst>
          <pc:docMk/>
          <pc:sldMk cId="3860714022" sldId="740"/>
        </pc:sldMkLst>
        <pc:spChg chg="mod">
          <ac:chgData name="Karl Michael Höferl" userId="544d2ce1-0a3b-4706-9dfd-c6d69d0e3c8e" providerId="ADAL" clId="{E771A02B-0AF0-4FB2-9686-C19BB21A7CDA}" dt="2024-12-07T07:38:18.259" v="8455" actId="790"/>
          <ac:spMkLst>
            <pc:docMk/>
            <pc:sldMk cId="3860714022" sldId="740"/>
            <ac:spMk id="2" creationId="{F74B10B3-39FF-5359-88B2-FBF3E6567C0F}"/>
          </ac:spMkLst>
        </pc:spChg>
        <pc:spChg chg="mod">
          <ac:chgData name="Karl Michael Höferl" userId="544d2ce1-0a3b-4706-9dfd-c6d69d0e3c8e" providerId="ADAL" clId="{E771A02B-0AF0-4FB2-9686-C19BB21A7CDA}" dt="2024-12-07T07:38:18.260" v="8456" actId="790"/>
          <ac:spMkLst>
            <pc:docMk/>
            <pc:sldMk cId="3860714022" sldId="740"/>
            <ac:spMk id="3" creationId="{DCE84C14-000C-A81E-3E86-7C1D152EE1A2}"/>
          </ac:spMkLst>
        </pc:spChg>
        <pc:spChg chg="mod">
          <ac:chgData name="Karl Michael Höferl" userId="544d2ce1-0a3b-4706-9dfd-c6d69d0e3c8e" providerId="ADAL" clId="{E771A02B-0AF0-4FB2-9686-C19BB21A7CDA}" dt="2024-12-07T07:38:18.265" v="8457" actId="790"/>
          <ac:spMkLst>
            <pc:docMk/>
            <pc:sldMk cId="3860714022" sldId="740"/>
            <ac:spMk id="4" creationId="{B7E1F716-6605-4653-9F9C-F8670A5E0C98}"/>
          </ac:spMkLst>
        </pc:spChg>
        <pc:spChg chg="mod">
          <ac:chgData name="Karl Michael Höferl" userId="544d2ce1-0a3b-4706-9dfd-c6d69d0e3c8e" providerId="ADAL" clId="{E771A02B-0AF0-4FB2-9686-C19BB21A7CDA}" dt="2024-12-07T07:38:18.269" v="8458" actId="790"/>
          <ac:spMkLst>
            <pc:docMk/>
            <pc:sldMk cId="3860714022" sldId="740"/>
            <ac:spMk id="5" creationId="{A8C484E5-DBF0-5AAA-A515-AE8429CB8416}"/>
          </ac:spMkLst>
        </pc:spChg>
        <pc:spChg chg="mod">
          <ac:chgData name="Karl Michael Höferl" userId="544d2ce1-0a3b-4706-9dfd-c6d69d0e3c8e" providerId="ADAL" clId="{E771A02B-0AF0-4FB2-9686-C19BB21A7CDA}" dt="2024-12-07T07:38:18.270" v="8459" actId="790"/>
          <ac:spMkLst>
            <pc:docMk/>
            <pc:sldMk cId="3860714022" sldId="740"/>
            <ac:spMk id="6" creationId="{453C8364-96C8-7921-DC8A-994120A96E27}"/>
          </ac:spMkLst>
        </pc:spChg>
        <pc:picChg chg="add mod">
          <ac:chgData name="Karl Michael Höferl" userId="544d2ce1-0a3b-4706-9dfd-c6d69d0e3c8e" providerId="ADAL" clId="{E771A02B-0AF0-4FB2-9686-C19BB21A7CDA}" dt="2024-12-06T19:32:29.564" v="7137" actId="1076"/>
          <ac:picMkLst>
            <pc:docMk/>
            <pc:sldMk cId="3860714022" sldId="740"/>
            <ac:picMk id="1026" creationId="{FF8FB6B1-F376-6796-F983-CB4F799E6BA7}"/>
          </ac:picMkLst>
        </pc:picChg>
      </pc:sldChg>
      <pc:sldChg chg="new del">
        <pc:chgData name="Karl Michael Höferl" userId="544d2ce1-0a3b-4706-9dfd-c6d69d0e3c8e" providerId="ADAL" clId="{E771A02B-0AF0-4FB2-9686-C19BB21A7CDA}" dt="2024-12-06T20:09:52.623" v="7218" actId="47"/>
        <pc:sldMkLst>
          <pc:docMk/>
          <pc:sldMk cId="1439387469" sldId="741"/>
        </pc:sldMkLst>
      </pc:sldChg>
      <pc:sldChg chg="del">
        <pc:chgData name="Karl Michael Höferl" userId="544d2ce1-0a3b-4706-9dfd-c6d69d0e3c8e" providerId="ADAL" clId="{E771A02B-0AF0-4FB2-9686-C19BB21A7CDA}" dt="2024-12-04T14:40:41.679" v="53" actId="18676"/>
        <pc:sldMkLst>
          <pc:docMk/>
          <pc:sldMk cId="2224176284" sldId="741"/>
        </pc:sldMkLst>
      </pc:sldChg>
      <pc:sldChg chg="del">
        <pc:chgData name="Karl Michael Höferl" userId="544d2ce1-0a3b-4706-9dfd-c6d69d0e3c8e" providerId="ADAL" clId="{E771A02B-0AF0-4FB2-9686-C19BB21A7CDA}" dt="2024-12-04T14:40:46.640" v="54" actId="18676"/>
        <pc:sldMkLst>
          <pc:docMk/>
          <pc:sldMk cId="700806686" sldId="742"/>
        </pc:sldMkLst>
      </pc:sldChg>
      <pc:sldChg chg="delSp modSp add del mod">
        <pc:chgData name="Karl Michael Höferl" userId="544d2ce1-0a3b-4706-9dfd-c6d69d0e3c8e" providerId="ADAL" clId="{E771A02B-0AF0-4FB2-9686-C19BB21A7CDA}" dt="2024-12-06T20:10:58.043" v="7269" actId="47"/>
        <pc:sldMkLst>
          <pc:docMk/>
          <pc:sldMk cId="2909440328" sldId="742"/>
        </pc:sldMkLst>
        <pc:spChg chg="mod">
          <ac:chgData name="Karl Michael Höferl" userId="544d2ce1-0a3b-4706-9dfd-c6d69d0e3c8e" providerId="ADAL" clId="{E771A02B-0AF0-4FB2-9686-C19BB21A7CDA}" dt="2024-12-06T20:10:07.181" v="7220" actId="14100"/>
          <ac:spMkLst>
            <pc:docMk/>
            <pc:sldMk cId="2909440328" sldId="742"/>
            <ac:spMk id="4" creationId="{5A429246-43BB-D523-81B5-CC26D4E3B874}"/>
          </ac:spMkLst>
        </pc:spChg>
        <pc:picChg chg="del">
          <ac:chgData name="Karl Michael Höferl" userId="544d2ce1-0a3b-4706-9dfd-c6d69d0e3c8e" providerId="ADAL" clId="{E771A02B-0AF0-4FB2-9686-C19BB21A7CDA}" dt="2024-12-06T20:07:01.349" v="7143" actId="478"/>
          <ac:picMkLst>
            <pc:docMk/>
            <pc:sldMk cId="2909440328" sldId="742"/>
            <ac:picMk id="9" creationId="{9D2D9135-B6F6-870B-6003-A3A7A89A4F6F}"/>
          </ac:picMkLst>
        </pc:picChg>
      </pc:sldChg>
      <pc:sldChg chg="addSp modSp add mod">
        <pc:chgData name="Karl Michael Höferl" userId="544d2ce1-0a3b-4706-9dfd-c6d69d0e3c8e" providerId="ADAL" clId="{E771A02B-0AF0-4FB2-9686-C19BB21A7CDA}" dt="2024-12-07T07:38:18.296" v="8481" actId="790"/>
        <pc:sldMkLst>
          <pc:docMk/>
          <pc:sldMk cId="317702538" sldId="743"/>
        </pc:sldMkLst>
        <pc:spChg chg="mod">
          <ac:chgData name="Karl Michael Höferl" userId="544d2ce1-0a3b-4706-9dfd-c6d69d0e3c8e" providerId="ADAL" clId="{E771A02B-0AF0-4FB2-9686-C19BB21A7CDA}" dt="2024-12-07T07:38:18.291" v="8477" actId="790"/>
          <ac:spMkLst>
            <pc:docMk/>
            <pc:sldMk cId="317702538" sldId="743"/>
            <ac:spMk id="2" creationId="{B09B695A-F216-A790-E183-8D9A420069DC}"/>
          </ac:spMkLst>
        </pc:spChg>
        <pc:spChg chg="mod">
          <ac:chgData name="Karl Michael Höferl" userId="544d2ce1-0a3b-4706-9dfd-c6d69d0e3c8e" providerId="ADAL" clId="{E771A02B-0AF0-4FB2-9686-C19BB21A7CDA}" dt="2024-12-07T07:38:18.292" v="8478" actId="790"/>
          <ac:spMkLst>
            <pc:docMk/>
            <pc:sldMk cId="317702538" sldId="743"/>
            <ac:spMk id="3" creationId="{03E44DB5-C2C7-052C-7B6F-2C2727B53513}"/>
          </ac:spMkLst>
        </pc:spChg>
        <pc:spChg chg="mod">
          <ac:chgData name="Karl Michael Höferl" userId="544d2ce1-0a3b-4706-9dfd-c6d69d0e3c8e" providerId="ADAL" clId="{E771A02B-0AF0-4FB2-9686-C19BB21A7CDA}" dt="2024-12-07T07:38:18.296" v="8481" actId="790"/>
          <ac:spMkLst>
            <pc:docMk/>
            <pc:sldMk cId="317702538" sldId="743"/>
            <ac:spMk id="4" creationId="{5A429246-43BB-D523-81B5-CC26D4E3B874}"/>
          </ac:spMkLst>
        </pc:spChg>
        <pc:spChg chg="mod">
          <ac:chgData name="Karl Michael Höferl" userId="544d2ce1-0a3b-4706-9dfd-c6d69d0e3c8e" providerId="ADAL" clId="{E771A02B-0AF0-4FB2-9686-C19BB21A7CDA}" dt="2024-12-07T07:38:18.292" v="8479" actId="790"/>
          <ac:spMkLst>
            <pc:docMk/>
            <pc:sldMk cId="317702538" sldId="743"/>
            <ac:spMk id="5" creationId="{CD395DAA-B825-A537-25F3-C89489467BED}"/>
          </ac:spMkLst>
        </pc:spChg>
        <pc:spChg chg="mod">
          <ac:chgData name="Karl Michael Höferl" userId="544d2ce1-0a3b-4706-9dfd-c6d69d0e3c8e" providerId="ADAL" clId="{E771A02B-0AF0-4FB2-9686-C19BB21A7CDA}" dt="2024-12-07T07:38:18.293" v="8480" actId="790"/>
          <ac:spMkLst>
            <pc:docMk/>
            <pc:sldMk cId="317702538" sldId="743"/>
            <ac:spMk id="6" creationId="{B596263E-9DE3-3F03-8E0B-7376934C9449}"/>
          </ac:spMkLst>
        </pc:spChg>
        <pc:picChg chg="add mod">
          <ac:chgData name="Karl Michael Höferl" userId="544d2ce1-0a3b-4706-9dfd-c6d69d0e3c8e" providerId="ADAL" clId="{E771A02B-0AF0-4FB2-9686-C19BB21A7CDA}" dt="2024-12-06T20:10:44.600" v="7267" actId="1036"/>
          <ac:picMkLst>
            <pc:docMk/>
            <pc:sldMk cId="317702538" sldId="743"/>
            <ac:picMk id="8" creationId="{6E823B78-62BB-2519-BD23-A94E92D2B639}"/>
          </ac:picMkLst>
        </pc:picChg>
      </pc:sldChg>
      <pc:sldChg chg="del">
        <pc:chgData name="Karl Michael Höferl" userId="544d2ce1-0a3b-4706-9dfd-c6d69d0e3c8e" providerId="ADAL" clId="{E771A02B-0AF0-4FB2-9686-C19BB21A7CDA}" dt="2024-12-04T14:40:46.640" v="54" actId="18676"/>
        <pc:sldMkLst>
          <pc:docMk/>
          <pc:sldMk cId="449540527" sldId="743"/>
        </pc:sldMkLst>
      </pc:sldChg>
      <pc:sldChg chg="add del">
        <pc:chgData name="Karl Michael Höferl" userId="544d2ce1-0a3b-4706-9dfd-c6d69d0e3c8e" providerId="ADAL" clId="{E771A02B-0AF0-4FB2-9686-C19BB21A7CDA}" dt="2024-12-06T20:10:14.342" v="7222"/>
        <pc:sldMkLst>
          <pc:docMk/>
          <pc:sldMk cId="52015772" sldId="744"/>
        </pc:sldMkLst>
      </pc:sldChg>
      <pc:sldChg chg="del">
        <pc:chgData name="Karl Michael Höferl" userId="544d2ce1-0a3b-4706-9dfd-c6d69d0e3c8e" providerId="ADAL" clId="{E771A02B-0AF0-4FB2-9686-C19BB21A7CDA}" dt="2024-12-04T14:40:46.640" v="54" actId="18676"/>
        <pc:sldMkLst>
          <pc:docMk/>
          <pc:sldMk cId="1835544444" sldId="744"/>
        </pc:sldMkLst>
      </pc:sldChg>
      <pc:sldChg chg="addSp delSp modSp add mod">
        <pc:chgData name="Karl Michael Höferl" userId="544d2ce1-0a3b-4706-9dfd-c6d69d0e3c8e" providerId="ADAL" clId="{E771A02B-0AF0-4FB2-9686-C19BB21A7CDA}" dt="2024-12-07T07:38:18.276" v="8463" actId="790"/>
        <pc:sldMkLst>
          <pc:docMk/>
          <pc:sldMk cId="3898702380" sldId="744"/>
        </pc:sldMkLst>
        <pc:spChg chg="mod">
          <ac:chgData name="Karl Michael Höferl" userId="544d2ce1-0a3b-4706-9dfd-c6d69d0e3c8e" providerId="ADAL" clId="{E771A02B-0AF0-4FB2-9686-C19BB21A7CDA}" dt="2024-12-07T07:38:18.272" v="8460" actId="790"/>
          <ac:spMkLst>
            <pc:docMk/>
            <pc:sldMk cId="3898702380" sldId="744"/>
            <ac:spMk id="2" creationId="{F74B10B3-39FF-5359-88B2-FBF3E6567C0F}"/>
          </ac:spMkLst>
        </pc:spChg>
        <pc:spChg chg="mod">
          <ac:chgData name="Karl Michael Höferl" userId="544d2ce1-0a3b-4706-9dfd-c6d69d0e3c8e" providerId="ADAL" clId="{E771A02B-0AF0-4FB2-9686-C19BB21A7CDA}" dt="2024-12-07T07:38:18.273" v="8461" actId="790"/>
          <ac:spMkLst>
            <pc:docMk/>
            <pc:sldMk cId="3898702380" sldId="744"/>
            <ac:spMk id="3" creationId="{DCE84C14-000C-A81E-3E86-7C1D152EE1A2}"/>
          </ac:spMkLst>
        </pc:spChg>
        <pc:spChg chg="del mod">
          <ac:chgData name="Karl Michael Höferl" userId="544d2ce1-0a3b-4706-9dfd-c6d69d0e3c8e" providerId="ADAL" clId="{E771A02B-0AF0-4FB2-9686-C19BB21A7CDA}" dt="2024-12-06T20:13:07.029" v="7297" actId="22"/>
          <ac:spMkLst>
            <pc:docMk/>
            <pc:sldMk cId="3898702380" sldId="744"/>
            <ac:spMk id="4" creationId="{B7E1F716-6605-4653-9F9C-F8670A5E0C98}"/>
          </ac:spMkLst>
        </pc:spChg>
        <pc:spChg chg="mod">
          <ac:chgData name="Karl Michael Höferl" userId="544d2ce1-0a3b-4706-9dfd-c6d69d0e3c8e" providerId="ADAL" clId="{E771A02B-0AF0-4FB2-9686-C19BB21A7CDA}" dt="2024-12-07T07:38:18.274" v="8462" actId="790"/>
          <ac:spMkLst>
            <pc:docMk/>
            <pc:sldMk cId="3898702380" sldId="744"/>
            <ac:spMk id="5" creationId="{A8C484E5-DBF0-5AAA-A515-AE8429CB8416}"/>
          </ac:spMkLst>
        </pc:spChg>
        <pc:spChg chg="mod">
          <ac:chgData name="Karl Michael Höferl" userId="544d2ce1-0a3b-4706-9dfd-c6d69d0e3c8e" providerId="ADAL" clId="{E771A02B-0AF0-4FB2-9686-C19BB21A7CDA}" dt="2024-12-07T07:38:18.276" v="8463" actId="790"/>
          <ac:spMkLst>
            <pc:docMk/>
            <pc:sldMk cId="3898702380" sldId="744"/>
            <ac:spMk id="6" creationId="{453C8364-96C8-7921-DC8A-994120A96E27}"/>
          </ac:spMkLst>
        </pc:spChg>
        <pc:spChg chg="add del mod">
          <ac:chgData name="Karl Michael Höferl" userId="544d2ce1-0a3b-4706-9dfd-c6d69d0e3c8e" providerId="ADAL" clId="{E771A02B-0AF0-4FB2-9686-C19BB21A7CDA}" dt="2024-12-06T20:15:25.870" v="7363"/>
          <ac:spMkLst>
            <pc:docMk/>
            <pc:sldMk cId="3898702380" sldId="744"/>
            <ac:spMk id="10" creationId="{EC5ECBD2-C09B-D30D-923D-19FA792EE30C}"/>
          </ac:spMkLst>
        </pc:spChg>
        <pc:picChg chg="add del mod ord">
          <ac:chgData name="Karl Michael Höferl" userId="544d2ce1-0a3b-4706-9dfd-c6d69d0e3c8e" providerId="ADAL" clId="{E771A02B-0AF0-4FB2-9686-C19BB21A7CDA}" dt="2024-12-06T20:15:17.539" v="7361" actId="478"/>
          <ac:picMkLst>
            <pc:docMk/>
            <pc:sldMk cId="3898702380" sldId="744"/>
            <ac:picMk id="8" creationId="{9A9721AF-6FF3-6A33-B061-05181C6D8C86}"/>
          </ac:picMkLst>
        </pc:picChg>
        <pc:picChg chg="del">
          <ac:chgData name="Karl Michael Höferl" userId="544d2ce1-0a3b-4706-9dfd-c6d69d0e3c8e" providerId="ADAL" clId="{E771A02B-0AF0-4FB2-9686-C19BB21A7CDA}" dt="2024-12-06T20:12:54.592" v="7293" actId="478"/>
          <ac:picMkLst>
            <pc:docMk/>
            <pc:sldMk cId="3898702380" sldId="744"/>
            <ac:picMk id="1026" creationId="{FF8FB6B1-F376-6796-F983-CB4F799E6BA7}"/>
          </ac:picMkLst>
        </pc:picChg>
        <pc:picChg chg="add mod">
          <ac:chgData name="Karl Michael Höferl" userId="544d2ce1-0a3b-4706-9dfd-c6d69d0e3c8e" providerId="ADAL" clId="{E771A02B-0AF0-4FB2-9686-C19BB21A7CDA}" dt="2024-12-06T20:15:53.717" v="7394" actId="1036"/>
          <ac:picMkLst>
            <pc:docMk/>
            <pc:sldMk cId="3898702380" sldId="744"/>
            <ac:picMk id="2050" creationId="{B6C5063E-C9DD-EA0D-336B-5E28C67B56C8}"/>
          </ac:picMkLst>
        </pc:picChg>
      </pc:sldChg>
      <pc:sldChg chg="add del">
        <pc:chgData name="Karl Michael Höferl" userId="544d2ce1-0a3b-4706-9dfd-c6d69d0e3c8e" providerId="ADAL" clId="{E771A02B-0AF0-4FB2-9686-C19BB21A7CDA}" dt="2024-12-06T20:13:00.291" v="7296"/>
        <pc:sldMkLst>
          <pc:docMk/>
          <pc:sldMk cId="851625312" sldId="745"/>
        </pc:sldMkLst>
      </pc:sldChg>
      <pc:sldChg chg="del">
        <pc:chgData name="Karl Michael Höferl" userId="544d2ce1-0a3b-4706-9dfd-c6d69d0e3c8e" providerId="ADAL" clId="{E771A02B-0AF0-4FB2-9686-C19BB21A7CDA}" dt="2024-12-04T14:40:46.640" v="54" actId="18676"/>
        <pc:sldMkLst>
          <pc:docMk/>
          <pc:sldMk cId="1442923492" sldId="745"/>
        </pc:sldMkLst>
      </pc:sldChg>
      <pc:sldChg chg="addSp delSp modSp add mod">
        <pc:chgData name="Karl Michael Höferl" userId="544d2ce1-0a3b-4706-9dfd-c6d69d0e3c8e" providerId="ADAL" clId="{E771A02B-0AF0-4FB2-9686-C19BB21A7CDA}" dt="2024-12-07T07:38:18.258" v="8454" actId="790"/>
        <pc:sldMkLst>
          <pc:docMk/>
          <pc:sldMk cId="2076751506" sldId="745"/>
        </pc:sldMkLst>
        <pc:spChg chg="mod">
          <ac:chgData name="Karl Michael Höferl" userId="544d2ce1-0a3b-4706-9dfd-c6d69d0e3c8e" providerId="ADAL" clId="{E771A02B-0AF0-4FB2-9686-C19BB21A7CDA}" dt="2024-12-07T07:38:18.254" v="8451" actId="790"/>
          <ac:spMkLst>
            <pc:docMk/>
            <pc:sldMk cId="2076751506" sldId="745"/>
            <ac:spMk id="2" creationId="{F74B10B3-39FF-5359-88B2-FBF3E6567C0F}"/>
          </ac:spMkLst>
        </pc:spChg>
        <pc:spChg chg="mod">
          <ac:chgData name="Karl Michael Höferl" userId="544d2ce1-0a3b-4706-9dfd-c6d69d0e3c8e" providerId="ADAL" clId="{E771A02B-0AF0-4FB2-9686-C19BB21A7CDA}" dt="2024-12-07T07:38:18.255" v="8452" actId="790"/>
          <ac:spMkLst>
            <pc:docMk/>
            <pc:sldMk cId="2076751506" sldId="745"/>
            <ac:spMk id="3" creationId="{DCE84C14-000C-A81E-3E86-7C1D152EE1A2}"/>
          </ac:spMkLst>
        </pc:spChg>
        <pc:spChg chg="del">
          <ac:chgData name="Karl Michael Höferl" userId="544d2ce1-0a3b-4706-9dfd-c6d69d0e3c8e" providerId="ADAL" clId="{E771A02B-0AF0-4FB2-9686-C19BB21A7CDA}" dt="2024-12-06T20:26:20.090" v="7402" actId="478"/>
          <ac:spMkLst>
            <pc:docMk/>
            <pc:sldMk cId="2076751506" sldId="745"/>
            <ac:spMk id="4" creationId="{B7E1F716-6605-4653-9F9C-F8670A5E0C98}"/>
          </ac:spMkLst>
        </pc:spChg>
        <pc:spChg chg="mod">
          <ac:chgData name="Karl Michael Höferl" userId="544d2ce1-0a3b-4706-9dfd-c6d69d0e3c8e" providerId="ADAL" clId="{E771A02B-0AF0-4FB2-9686-C19BB21A7CDA}" dt="2024-12-07T07:38:18.257" v="8453" actId="790"/>
          <ac:spMkLst>
            <pc:docMk/>
            <pc:sldMk cId="2076751506" sldId="745"/>
            <ac:spMk id="5" creationId="{A8C484E5-DBF0-5AAA-A515-AE8429CB8416}"/>
          </ac:spMkLst>
        </pc:spChg>
        <pc:spChg chg="mod">
          <ac:chgData name="Karl Michael Höferl" userId="544d2ce1-0a3b-4706-9dfd-c6d69d0e3c8e" providerId="ADAL" clId="{E771A02B-0AF0-4FB2-9686-C19BB21A7CDA}" dt="2024-12-07T07:38:18.258" v="8454" actId="790"/>
          <ac:spMkLst>
            <pc:docMk/>
            <pc:sldMk cId="2076751506" sldId="745"/>
            <ac:spMk id="6" creationId="{453C8364-96C8-7921-DC8A-994120A96E27}"/>
          </ac:spMkLst>
        </pc:spChg>
        <pc:spChg chg="add del mod">
          <ac:chgData name="Karl Michael Höferl" userId="544d2ce1-0a3b-4706-9dfd-c6d69d0e3c8e" providerId="ADAL" clId="{E771A02B-0AF0-4FB2-9686-C19BB21A7CDA}" dt="2024-12-06T20:26:28.905" v="7405" actId="478"/>
          <ac:spMkLst>
            <pc:docMk/>
            <pc:sldMk cId="2076751506" sldId="745"/>
            <ac:spMk id="11" creationId="{BB9601A1-AD79-D0B5-C5D9-7736BF1A66C3}"/>
          </ac:spMkLst>
        </pc:spChg>
        <pc:picChg chg="del mod">
          <ac:chgData name="Karl Michael Höferl" userId="544d2ce1-0a3b-4706-9dfd-c6d69d0e3c8e" providerId="ADAL" clId="{E771A02B-0AF0-4FB2-9686-C19BB21A7CDA}" dt="2024-12-06T20:26:11.214" v="7399" actId="478"/>
          <ac:picMkLst>
            <pc:docMk/>
            <pc:sldMk cId="2076751506" sldId="745"/>
            <ac:picMk id="8" creationId="{8C34AD7E-0672-239D-0485-6958E80D8DDE}"/>
          </ac:picMkLst>
        </pc:picChg>
        <pc:picChg chg="add mod">
          <ac:chgData name="Karl Michael Höferl" userId="544d2ce1-0a3b-4706-9dfd-c6d69d0e3c8e" providerId="ADAL" clId="{E771A02B-0AF0-4FB2-9686-C19BB21A7CDA}" dt="2024-12-06T20:26:32.430" v="7406" actId="1076"/>
          <ac:picMkLst>
            <pc:docMk/>
            <pc:sldMk cId="2076751506" sldId="745"/>
            <ac:picMk id="9" creationId="{38C57EE7-3AF7-E56C-E8BA-D09BF984A68A}"/>
          </ac:picMkLst>
        </pc:picChg>
      </pc:sldChg>
      <pc:sldChg chg="del">
        <pc:chgData name="Karl Michael Höferl" userId="544d2ce1-0a3b-4706-9dfd-c6d69d0e3c8e" providerId="ADAL" clId="{E771A02B-0AF0-4FB2-9686-C19BB21A7CDA}" dt="2024-12-04T14:40:46.640" v="54" actId="18676"/>
        <pc:sldMkLst>
          <pc:docMk/>
          <pc:sldMk cId="743178276" sldId="746"/>
        </pc:sldMkLst>
      </pc:sldChg>
      <pc:sldChg chg="addSp delSp modSp new mod">
        <pc:chgData name="Karl Michael Höferl" userId="544d2ce1-0a3b-4706-9dfd-c6d69d0e3c8e" providerId="ADAL" clId="{E771A02B-0AF0-4FB2-9686-C19BB21A7CDA}" dt="2024-12-07T07:38:18.253" v="8450" actId="790"/>
        <pc:sldMkLst>
          <pc:docMk/>
          <pc:sldMk cId="1373837348" sldId="746"/>
        </pc:sldMkLst>
        <pc:spChg chg="mod">
          <ac:chgData name="Karl Michael Höferl" userId="544d2ce1-0a3b-4706-9dfd-c6d69d0e3c8e" providerId="ADAL" clId="{E771A02B-0AF0-4FB2-9686-C19BB21A7CDA}" dt="2024-12-07T07:38:18.250" v="8447" actId="790"/>
          <ac:spMkLst>
            <pc:docMk/>
            <pc:sldMk cId="1373837348" sldId="746"/>
            <ac:spMk id="2" creationId="{3CCD4592-5B7D-78C6-36FA-3F7D7C16F968}"/>
          </ac:spMkLst>
        </pc:spChg>
        <pc:spChg chg="mod">
          <ac:chgData name="Karl Michael Höferl" userId="544d2ce1-0a3b-4706-9dfd-c6d69d0e3c8e" providerId="ADAL" clId="{E771A02B-0AF0-4FB2-9686-C19BB21A7CDA}" dt="2024-12-07T07:38:18.250" v="8448" actId="790"/>
          <ac:spMkLst>
            <pc:docMk/>
            <pc:sldMk cId="1373837348" sldId="746"/>
            <ac:spMk id="3" creationId="{AC52DB4E-2AE1-F472-DD28-AC7CC7328775}"/>
          </ac:spMkLst>
        </pc:spChg>
        <pc:spChg chg="del">
          <ac:chgData name="Karl Michael Höferl" userId="544d2ce1-0a3b-4706-9dfd-c6d69d0e3c8e" providerId="ADAL" clId="{E771A02B-0AF0-4FB2-9686-C19BB21A7CDA}" dt="2024-12-06T20:33:50.108" v="7409" actId="22"/>
          <ac:spMkLst>
            <pc:docMk/>
            <pc:sldMk cId="1373837348" sldId="746"/>
            <ac:spMk id="4" creationId="{B956099C-2F90-90F4-7D30-E5D83EA10D19}"/>
          </ac:spMkLst>
        </pc:spChg>
        <pc:spChg chg="mod">
          <ac:chgData name="Karl Michael Höferl" userId="544d2ce1-0a3b-4706-9dfd-c6d69d0e3c8e" providerId="ADAL" clId="{E771A02B-0AF0-4FB2-9686-C19BB21A7CDA}" dt="2024-12-07T07:38:18.252" v="8449" actId="790"/>
          <ac:spMkLst>
            <pc:docMk/>
            <pc:sldMk cId="1373837348" sldId="746"/>
            <ac:spMk id="5" creationId="{80AA1969-8C02-70C6-6D6D-C29C3EF1A3B2}"/>
          </ac:spMkLst>
        </pc:spChg>
        <pc:spChg chg="mod">
          <ac:chgData name="Karl Michael Höferl" userId="544d2ce1-0a3b-4706-9dfd-c6d69d0e3c8e" providerId="ADAL" clId="{E771A02B-0AF0-4FB2-9686-C19BB21A7CDA}" dt="2024-12-07T07:38:18.253" v="8450" actId="790"/>
          <ac:spMkLst>
            <pc:docMk/>
            <pc:sldMk cId="1373837348" sldId="746"/>
            <ac:spMk id="6" creationId="{E1B3ABC2-95F4-FAED-D95D-5B3A19D971D0}"/>
          </ac:spMkLst>
        </pc:spChg>
        <pc:picChg chg="add mod ord">
          <ac:chgData name="Karl Michael Höferl" userId="544d2ce1-0a3b-4706-9dfd-c6d69d0e3c8e" providerId="ADAL" clId="{E771A02B-0AF0-4FB2-9686-C19BB21A7CDA}" dt="2024-12-06T20:34:10.215" v="7443" actId="1035"/>
          <ac:picMkLst>
            <pc:docMk/>
            <pc:sldMk cId="1373837348" sldId="746"/>
            <ac:picMk id="8" creationId="{3E56C2ED-AE31-D1E0-2DFE-DC97178EC504}"/>
          </ac:picMkLst>
        </pc:picChg>
      </pc:sldChg>
      <pc:sldChg chg="addSp delSp modSp add mod">
        <pc:chgData name="Karl Michael Höferl" userId="544d2ce1-0a3b-4706-9dfd-c6d69d0e3c8e" providerId="ADAL" clId="{E771A02B-0AF0-4FB2-9686-C19BB21A7CDA}" dt="2024-12-07T07:38:18.286" v="8472" actId="790"/>
        <pc:sldMkLst>
          <pc:docMk/>
          <pc:sldMk cId="57421688" sldId="747"/>
        </pc:sldMkLst>
        <pc:spChg chg="mod">
          <ac:chgData name="Karl Michael Höferl" userId="544d2ce1-0a3b-4706-9dfd-c6d69d0e3c8e" providerId="ADAL" clId="{E771A02B-0AF0-4FB2-9686-C19BB21A7CDA}" dt="2024-12-07T07:38:18.283" v="8469" actId="790"/>
          <ac:spMkLst>
            <pc:docMk/>
            <pc:sldMk cId="57421688" sldId="747"/>
            <ac:spMk id="2" creationId="{B09B695A-F216-A790-E183-8D9A420069DC}"/>
          </ac:spMkLst>
        </pc:spChg>
        <pc:spChg chg="mod">
          <ac:chgData name="Karl Michael Höferl" userId="544d2ce1-0a3b-4706-9dfd-c6d69d0e3c8e" providerId="ADAL" clId="{E771A02B-0AF0-4FB2-9686-C19BB21A7CDA}" dt="2024-12-07T07:38:18.284" v="8470" actId="790"/>
          <ac:spMkLst>
            <pc:docMk/>
            <pc:sldMk cId="57421688" sldId="747"/>
            <ac:spMk id="3" creationId="{03E44DB5-C2C7-052C-7B6F-2C2727B53513}"/>
          </ac:spMkLst>
        </pc:spChg>
        <pc:spChg chg="del">
          <ac:chgData name="Karl Michael Höferl" userId="544d2ce1-0a3b-4706-9dfd-c6d69d0e3c8e" providerId="ADAL" clId="{E771A02B-0AF0-4FB2-9686-C19BB21A7CDA}" dt="2024-12-07T07:30:54.861" v="7481" actId="478"/>
          <ac:spMkLst>
            <pc:docMk/>
            <pc:sldMk cId="57421688" sldId="747"/>
            <ac:spMk id="4" creationId="{5A429246-43BB-D523-81B5-CC26D4E3B874}"/>
          </ac:spMkLst>
        </pc:spChg>
        <pc:spChg chg="mod">
          <ac:chgData name="Karl Michael Höferl" userId="544d2ce1-0a3b-4706-9dfd-c6d69d0e3c8e" providerId="ADAL" clId="{E771A02B-0AF0-4FB2-9686-C19BB21A7CDA}" dt="2024-12-07T07:38:18.285" v="8471" actId="790"/>
          <ac:spMkLst>
            <pc:docMk/>
            <pc:sldMk cId="57421688" sldId="747"/>
            <ac:spMk id="5" creationId="{CD395DAA-B825-A537-25F3-C89489467BED}"/>
          </ac:spMkLst>
        </pc:spChg>
        <pc:spChg chg="mod">
          <ac:chgData name="Karl Michael Höferl" userId="544d2ce1-0a3b-4706-9dfd-c6d69d0e3c8e" providerId="ADAL" clId="{E771A02B-0AF0-4FB2-9686-C19BB21A7CDA}" dt="2024-12-07T07:38:18.286" v="8472" actId="790"/>
          <ac:spMkLst>
            <pc:docMk/>
            <pc:sldMk cId="57421688" sldId="747"/>
            <ac:spMk id="6" creationId="{B596263E-9DE3-3F03-8E0B-7376934C9449}"/>
          </ac:spMkLst>
        </pc:spChg>
        <pc:spChg chg="add del mod">
          <ac:chgData name="Karl Michael Höferl" userId="544d2ce1-0a3b-4706-9dfd-c6d69d0e3c8e" providerId="ADAL" clId="{E771A02B-0AF0-4FB2-9686-C19BB21A7CDA}" dt="2024-12-07T07:31:09.078" v="7485" actId="22"/>
          <ac:spMkLst>
            <pc:docMk/>
            <pc:sldMk cId="57421688" sldId="747"/>
            <ac:spMk id="8" creationId="{BDBDCEA3-2113-BF19-0EE2-764DD0B8D5CE}"/>
          </ac:spMkLst>
        </pc:spChg>
        <pc:picChg chg="del">
          <ac:chgData name="Karl Michael Höferl" userId="544d2ce1-0a3b-4706-9dfd-c6d69d0e3c8e" providerId="ADAL" clId="{E771A02B-0AF0-4FB2-9686-C19BB21A7CDA}" dt="2024-12-07T07:30:56.549" v="7482" actId="478"/>
          <ac:picMkLst>
            <pc:docMk/>
            <pc:sldMk cId="57421688" sldId="747"/>
            <ac:picMk id="9" creationId="{9D2D9135-B6F6-870B-6003-A3A7A89A4F6F}"/>
          </ac:picMkLst>
        </pc:picChg>
        <pc:picChg chg="add mod ord">
          <ac:chgData name="Karl Michael Höferl" userId="544d2ce1-0a3b-4706-9dfd-c6d69d0e3c8e" providerId="ADAL" clId="{E771A02B-0AF0-4FB2-9686-C19BB21A7CDA}" dt="2024-12-07T07:32:36.409" v="7624" actId="1036"/>
          <ac:picMkLst>
            <pc:docMk/>
            <pc:sldMk cId="57421688" sldId="747"/>
            <ac:picMk id="11" creationId="{B940B433-F82A-7B9A-D23E-974323C34591}"/>
          </ac:picMkLst>
        </pc:picChg>
        <pc:picChg chg="add mod modCrop">
          <ac:chgData name="Karl Michael Höferl" userId="544d2ce1-0a3b-4706-9dfd-c6d69d0e3c8e" providerId="ADAL" clId="{E771A02B-0AF0-4FB2-9686-C19BB21A7CDA}" dt="2024-12-07T07:32:36.409" v="7624" actId="1036"/>
          <ac:picMkLst>
            <pc:docMk/>
            <pc:sldMk cId="57421688" sldId="747"/>
            <ac:picMk id="12" creationId="{0767B402-A0F4-C4CE-401A-8992C1F5CC75}"/>
          </ac:picMkLst>
        </pc:picChg>
      </pc:sldChg>
      <pc:sldChg chg="del">
        <pc:chgData name="Karl Michael Höferl" userId="544d2ce1-0a3b-4706-9dfd-c6d69d0e3c8e" providerId="ADAL" clId="{E771A02B-0AF0-4FB2-9686-C19BB21A7CDA}" dt="2024-12-04T14:40:46.640" v="54" actId="18676"/>
        <pc:sldMkLst>
          <pc:docMk/>
          <pc:sldMk cId="4220991147" sldId="747"/>
        </pc:sldMkLst>
      </pc:sldChg>
      <pc:sldChg chg="add del">
        <pc:chgData name="Karl Michael Höferl" userId="544d2ce1-0a3b-4706-9dfd-c6d69d0e3c8e" providerId="ADAL" clId="{E771A02B-0AF0-4FB2-9686-C19BB21A7CDA}" dt="2024-12-07T07:31:02.223" v="7484"/>
        <pc:sldMkLst>
          <pc:docMk/>
          <pc:sldMk cId="747635849" sldId="748"/>
        </pc:sldMkLst>
      </pc:sldChg>
      <pc:sldChg chg="del">
        <pc:chgData name="Karl Michael Höferl" userId="544d2ce1-0a3b-4706-9dfd-c6d69d0e3c8e" providerId="ADAL" clId="{E771A02B-0AF0-4FB2-9686-C19BB21A7CDA}" dt="2024-12-04T14:40:46.640" v="54" actId="18676"/>
        <pc:sldMkLst>
          <pc:docMk/>
          <pc:sldMk cId="1077682010" sldId="748"/>
        </pc:sldMkLst>
      </pc:sldChg>
      <pc:sldChg chg="addSp delSp modSp add mod">
        <pc:chgData name="Karl Michael Höferl" userId="544d2ce1-0a3b-4706-9dfd-c6d69d0e3c8e" providerId="ADAL" clId="{E771A02B-0AF0-4FB2-9686-C19BB21A7CDA}" dt="2024-12-07T07:38:18.290" v="8476" actId="790"/>
        <pc:sldMkLst>
          <pc:docMk/>
          <pc:sldMk cId="2318776512" sldId="748"/>
        </pc:sldMkLst>
        <pc:spChg chg="mod">
          <ac:chgData name="Karl Michael Höferl" userId="544d2ce1-0a3b-4706-9dfd-c6d69d0e3c8e" providerId="ADAL" clId="{E771A02B-0AF0-4FB2-9686-C19BB21A7CDA}" dt="2024-12-07T07:38:18.287" v="8473" actId="790"/>
          <ac:spMkLst>
            <pc:docMk/>
            <pc:sldMk cId="2318776512" sldId="748"/>
            <ac:spMk id="2" creationId="{B09B695A-F216-A790-E183-8D9A420069DC}"/>
          </ac:spMkLst>
        </pc:spChg>
        <pc:spChg chg="mod">
          <ac:chgData name="Karl Michael Höferl" userId="544d2ce1-0a3b-4706-9dfd-c6d69d0e3c8e" providerId="ADAL" clId="{E771A02B-0AF0-4FB2-9686-C19BB21A7CDA}" dt="2024-12-07T07:38:18.288" v="8474" actId="790"/>
          <ac:spMkLst>
            <pc:docMk/>
            <pc:sldMk cId="2318776512" sldId="748"/>
            <ac:spMk id="3" creationId="{03E44DB5-C2C7-052C-7B6F-2C2727B53513}"/>
          </ac:spMkLst>
        </pc:spChg>
        <pc:spChg chg="mod">
          <ac:chgData name="Karl Michael Höferl" userId="544d2ce1-0a3b-4706-9dfd-c6d69d0e3c8e" providerId="ADAL" clId="{E771A02B-0AF0-4FB2-9686-C19BB21A7CDA}" dt="2024-12-07T07:38:18.289" v="8475" actId="790"/>
          <ac:spMkLst>
            <pc:docMk/>
            <pc:sldMk cId="2318776512" sldId="748"/>
            <ac:spMk id="5" creationId="{CD395DAA-B825-A537-25F3-C89489467BED}"/>
          </ac:spMkLst>
        </pc:spChg>
        <pc:spChg chg="mod">
          <ac:chgData name="Karl Michael Höferl" userId="544d2ce1-0a3b-4706-9dfd-c6d69d0e3c8e" providerId="ADAL" clId="{E771A02B-0AF0-4FB2-9686-C19BB21A7CDA}" dt="2024-12-07T07:38:18.290" v="8476" actId="790"/>
          <ac:spMkLst>
            <pc:docMk/>
            <pc:sldMk cId="2318776512" sldId="748"/>
            <ac:spMk id="6" creationId="{B596263E-9DE3-3F03-8E0B-7376934C9449}"/>
          </ac:spMkLst>
        </pc:spChg>
        <pc:spChg chg="add del mod">
          <ac:chgData name="Karl Michael Höferl" userId="544d2ce1-0a3b-4706-9dfd-c6d69d0e3c8e" providerId="ADAL" clId="{E771A02B-0AF0-4FB2-9686-C19BB21A7CDA}" dt="2024-12-07T07:34:06.182" v="7630"/>
          <ac:spMkLst>
            <pc:docMk/>
            <pc:sldMk cId="2318776512" sldId="748"/>
            <ac:spMk id="7" creationId="{8E09CC63-3C3F-6DF0-29D0-1A9A2F7042BD}"/>
          </ac:spMkLst>
        </pc:spChg>
        <pc:picChg chg="add mod">
          <ac:chgData name="Karl Michael Höferl" userId="544d2ce1-0a3b-4706-9dfd-c6d69d0e3c8e" providerId="ADAL" clId="{E771A02B-0AF0-4FB2-9686-C19BB21A7CDA}" dt="2024-12-07T07:35:55.949" v="7686" actId="1036"/>
          <ac:picMkLst>
            <pc:docMk/>
            <pc:sldMk cId="2318776512" sldId="748"/>
            <ac:picMk id="9" creationId="{06A8EFA6-3E0A-519B-1954-84CAB3A8274C}"/>
          </ac:picMkLst>
        </pc:picChg>
        <pc:picChg chg="del">
          <ac:chgData name="Karl Michael Höferl" userId="544d2ce1-0a3b-4706-9dfd-c6d69d0e3c8e" providerId="ADAL" clId="{E771A02B-0AF0-4FB2-9686-C19BB21A7CDA}" dt="2024-12-07T07:33:52.060" v="7627" actId="478"/>
          <ac:picMkLst>
            <pc:docMk/>
            <pc:sldMk cId="2318776512" sldId="748"/>
            <ac:picMk id="11" creationId="{B940B433-F82A-7B9A-D23E-974323C34591}"/>
          </ac:picMkLst>
        </pc:picChg>
        <pc:picChg chg="del">
          <ac:chgData name="Karl Michael Höferl" userId="544d2ce1-0a3b-4706-9dfd-c6d69d0e3c8e" providerId="ADAL" clId="{E771A02B-0AF0-4FB2-9686-C19BB21A7CDA}" dt="2024-12-07T07:33:52.060" v="7627" actId="478"/>
          <ac:picMkLst>
            <pc:docMk/>
            <pc:sldMk cId="2318776512" sldId="748"/>
            <ac:picMk id="12" creationId="{0767B402-A0F4-C4CE-401A-8992C1F5CC75}"/>
          </ac:picMkLst>
        </pc:picChg>
        <pc:picChg chg="add mod">
          <ac:chgData name="Karl Michael Höferl" userId="544d2ce1-0a3b-4706-9dfd-c6d69d0e3c8e" providerId="ADAL" clId="{E771A02B-0AF0-4FB2-9686-C19BB21A7CDA}" dt="2024-12-07T07:35:55.949" v="7686" actId="1036"/>
          <ac:picMkLst>
            <pc:docMk/>
            <pc:sldMk cId="2318776512" sldId="748"/>
            <ac:picMk id="1026" creationId="{47581717-0A36-C079-8BC2-8C2AF22A5FE8}"/>
          </ac:picMkLst>
        </pc:picChg>
      </pc:sldChg>
      <pc:sldChg chg="add del">
        <pc:chgData name="Karl Michael Höferl" userId="544d2ce1-0a3b-4706-9dfd-c6d69d0e3c8e" providerId="ADAL" clId="{E771A02B-0AF0-4FB2-9686-C19BB21A7CDA}" dt="2024-12-07T07:33:57.164" v="7629"/>
        <pc:sldMkLst>
          <pc:docMk/>
          <pc:sldMk cId="3593945499" sldId="749"/>
        </pc:sldMkLst>
      </pc:sldChg>
      <pc:sldChg chg="addSp delSp modSp new mod">
        <pc:chgData name="Karl Michael Höferl" userId="544d2ce1-0a3b-4706-9dfd-c6d69d0e3c8e" providerId="ADAL" clId="{E771A02B-0AF0-4FB2-9686-C19BB21A7CDA}" dt="2024-12-13T09:04:49.017" v="8549" actId="20577"/>
        <pc:sldMkLst>
          <pc:docMk/>
          <pc:sldMk cId="3692900723" sldId="749"/>
        </pc:sldMkLst>
        <pc:spChg chg="mod">
          <ac:chgData name="Karl Michael Höferl" userId="544d2ce1-0a3b-4706-9dfd-c6d69d0e3c8e" providerId="ADAL" clId="{E771A02B-0AF0-4FB2-9686-C19BB21A7CDA}" dt="2024-12-13T09:04:12.108" v="8545" actId="20577"/>
          <ac:spMkLst>
            <pc:docMk/>
            <pc:sldMk cId="3692900723" sldId="749"/>
            <ac:spMk id="3" creationId="{F5992702-2C29-2363-F36D-5304C5F7C0AE}"/>
          </ac:spMkLst>
        </pc:spChg>
        <pc:spChg chg="del">
          <ac:chgData name="Karl Michael Höferl" userId="544d2ce1-0a3b-4706-9dfd-c6d69d0e3c8e" providerId="ADAL" clId="{E771A02B-0AF0-4FB2-9686-C19BB21A7CDA}" dt="2024-12-13T09:04:28.030" v="8546"/>
          <ac:spMkLst>
            <pc:docMk/>
            <pc:sldMk cId="3692900723" sldId="749"/>
            <ac:spMk id="4" creationId="{D2CCD32A-046C-F724-F144-B958B9C40D86}"/>
          </ac:spMkLst>
        </pc:spChg>
        <pc:spChg chg="mod">
          <ac:chgData name="Karl Michael Höferl" userId="544d2ce1-0a3b-4706-9dfd-c6d69d0e3c8e" providerId="ADAL" clId="{E771A02B-0AF0-4FB2-9686-C19BB21A7CDA}" dt="2024-12-13T09:04:49.017" v="8549" actId="20577"/>
          <ac:spMkLst>
            <pc:docMk/>
            <pc:sldMk cId="3692900723" sldId="749"/>
            <ac:spMk id="5" creationId="{58186643-8C74-1D5A-9BAE-52779C859418}"/>
          </ac:spMkLst>
        </pc:spChg>
        <pc:picChg chg="add mod">
          <ac:chgData name="Karl Michael Höferl" userId="544d2ce1-0a3b-4706-9dfd-c6d69d0e3c8e" providerId="ADAL" clId="{E771A02B-0AF0-4FB2-9686-C19BB21A7CDA}" dt="2024-12-13T09:04:35.893" v="8548" actId="1076"/>
          <ac:picMkLst>
            <pc:docMk/>
            <pc:sldMk cId="3692900723" sldId="749"/>
            <ac:picMk id="7" creationId="{54268B1A-FCD9-BBFA-EBD4-36F202DC8DCE}"/>
          </ac:picMkLst>
        </pc:picChg>
      </pc:sldChg>
      <pc:sldChg chg="del">
        <pc:chgData name="Karl Michael Höferl" userId="544d2ce1-0a3b-4706-9dfd-c6d69d0e3c8e" providerId="ADAL" clId="{E771A02B-0AF0-4FB2-9686-C19BB21A7CDA}" dt="2024-12-04T14:40:46.640" v="54" actId="18676"/>
        <pc:sldMkLst>
          <pc:docMk/>
          <pc:sldMk cId="4073562583" sldId="749"/>
        </pc:sldMkLst>
      </pc:sldChg>
      <pc:sldChg chg="del">
        <pc:chgData name="Karl Michael Höferl" userId="544d2ce1-0a3b-4706-9dfd-c6d69d0e3c8e" providerId="ADAL" clId="{E771A02B-0AF0-4FB2-9686-C19BB21A7CDA}" dt="2024-12-04T14:40:46.640" v="54" actId="18676"/>
        <pc:sldMkLst>
          <pc:docMk/>
          <pc:sldMk cId="1331997642" sldId="750"/>
        </pc:sldMkLst>
      </pc:sldChg>
      <pc:sldChg chg="addSp delSp modSp add">
        <pc:chgData name="Karl Michael Höferl" userId="544d2ce1-0a3b-4706-9dfd-c6d69d0e3c8e" providerId="ADAL" clId="{E771A02B-0AF0-4FB2-9686-C19BB21A7CDA}" dt="2024-12-13T09:05:09.332" v="8553" actId="1076"/>
        <pc:sldMkLst>
          <pc:docMk/>
          <pc:sldMk cId="2339709608" sldId="750"/>
        </pc:sldMkLst>
        <pc:spChg chg="add del mod">
          <ac:chgData name="Karl Michael Höferl" userId="544d2ce1-0a3b-4706-9dfd-c6d69d0e3c8e" providerId="ADAL" clId="{E771A02B-0AF0-4FB2-9686-C19BB21A7CDA}" dt="2024-12-13T09:05:03.739" v="8552"/>
          <ac:spMkLst>
            <pc:docMk/>
            <pc:sldMk cId="2339709608" sldId="750"/>
            <ac:spMk id="4" creationId="{D850A10A-44D1-E26B-0EB9-37FFF97C430D}"/>
          </ac:spMkLst>
        </pc:spChg>
        <pc:picChg chg="del">
          <ac:chgData name="Karl Michael Höferl" userId="544d2ce1-0a3b-4706-9dfd-c6d69d0e3c8e" providerId="ADAL" clId="{E771A02B-0AF0-4FB2-9686-C19BB21A7CDA}" dt="2024-12-13T09:04:55.637" v="8551" actId="478"/>
          <ac:picMkLst>
            <pc:docMk/>
            <pc:sldMk cId="2339709608" sldId="750"/>
            <ac:picMk id="7" creationId="{2873D762-2D35-843F-1E26-62705381DE57}"/>
          </ac:picMkLst>
        </pc:picChg>
        <pc:picChg chg="add mod">
          <ac:chgData name="Karl Michael Höferl" userId="544d2ce1-0a3b-4706-9dfd-c6d69d0e3c8e" providerId="ADAL" clId="{E771A02B-0AF0-4FB2-9686-C19BB21A7CDA}" dt="2024-12-13T09:05:09.332" v="8553" actId="1076"/>
          <ac:picMkLst>
            <pc:docMk/>
            <pc:sldMk cId="2339709608" sldId="750"/>
            <ac:picMk id="8" creationId="{40E50E12-66C7-4692-A7FD-1C9DFD931257}"/>
          </ac:picMkLst>
        </pc:picChg>
      </pc:sldChg>
      <pc:sldChg chg="del">
        <pc:chgData name="Karl Michael Höferl" userId="544d2ce1-0a3b-4706-9dfd-c6d69d0e3c8e" providerId="ADAL" clId="{E771A02B-0AF0-4FB2-9686-C19BB21A7CDA}" dt="2024-12-04T14:40:46.640" v="54" actId="18676"/>
        <pc:sldMkLst>
          <pc:docMk/>
          <pc:sldMk cId="2490805403" sldId="751"/>
        </pc:sldMkLst>
      </pc:sldChg>
      <pc:sldChg chg="del">
        <pc:chgData name="Karl Michael Höferl" userId="544d2ce1-0a3b-4706-9dfd-c6d69d0e3c8e" providerId="ADAL" clId="{E771A02B-0AF0-4FB2-9686-C19BB21A7CDA}" dt="2024-12-04T14:40:46.640" v="54" actId="18676"/>
        <pc:sldMkLst>
          <pc:docMk/>
          <pc:sldMk cId="2201745161" sldId="752"/>
        </pc:sldMkLst>
      </pc:sldChg>
      <pc:sldChg chg="del">
        <pc:chgData name="Karl Michael Höferl" userId="544d2ce1-0a3b-4706-9dfd-c6d69d0e3c8e" providerId="ADAL" clId="{E771A02B-0AF0-4FB2-9686-C19BB21A7CDA}" dt="2024-12-04T14:40:46.640" v="54" actId="18676"/>
        <pc:sldMkLst>
          <pc:docMk/>
          <pc:sldMk cId="3252317853" sldId="753"/>
        </pc:sldMkLst>
      </pc:sldChg>
      <pc:sldChg chg="del">
        <pc:chgData name="Karl Michael Höferl" userId="544d2ce1-0a3b-4706-9dfd-c6d69d0e3c8e" providerId="ADAL" clId="{E771A02B-0AF0-4FB2-9686-C19BB21A7CDA}" dt="2024-12-04T14:40:46.640" v="54" actId="18676"/>
        <pc:sldMkLst>
          <pc:docMk/>
          <pc:sldMk cId="1531809303" sldId="755"/>
        </pc:sldMkLst>
      </pc:sldChg>
      <pc:sldChg chg="del">
        <pc:chgData name="Karl Michael Höferl" userId="544d2ce1-0a3b-4706-9dfd-c6d69d0e3c8e" providerId="ADAL" clId="{E771A02B-0AF0-4FB2-9686-C19BB21A7CDA}" dt="2024-12-04T14:40:50.678" v="55" actId="18676"/>
        <pc:sldMkLst>
          <pc:docMk/>
          <pc:sldMk cId="2863170166" sldId="756"/>
        </pc:sldMkLst>
      </pc:sldChg>
      <pc:sldChg chg="del">
        <pc:chgData name="Karl Michael Höferl" userId="544d2ce1-0a3b-4706-9dfd-c6d69d0e3c8e" providerId="ADAL" clId="{E771A02B-0AF0-4FB2-9686-C19BB21A7CDA}" dt="2024-12-04T14:40:50.678" v="55" actId="18676"/>
        <pc:sldMkLst>
          <pc:docMk/>
          <pc:sldMk cId="1128057871" sldId="757"/>
        </pc:sldMkLst>
      </pc:sldChg>
      <pc:sldChg chg="del">
        <pc:chgData name="Karl Michael Höferl" userId="544d2ce1-0a3b-4706-9dfd-c6d69d0e3c8e" providerId="ADAL" clId="{E771A02B-0AF0-4FB2-9686-C19BB21A7CDA}" dt="2024-12-04T14:40:50.678" v="55" actId="18676"/>
        <pc:sldMkLst>
          <pc:docMk/>
          <pc:sldMk cId="3248150041" sldId="758"/>
        </pc:sldMkLst>
      </pc:sldChg>
      <pc:sldChg chg="del">
        <pc:chgData name="Karl Michael Höferl" userId="544d2ce1-0a3b-4706-9dfd-c6d69d0e3c8e" providerId="ADAL" clId="{E771A02B-0AF0-4FB2-9686-C19BB21A7CDA}" dt="2024-12-04T14:40:50.678" v="55" actId="18676"/>
        <pc:sldMkLst>
          <pc:docMk/>
          <pc:sldMk cId="313916802" sldId="759"/>
        </pc:sldMkLst>
      </pc:sldChg>
      <pc:sldChg chg="del">
        <pc:chgData name="Karl Michael Höferl" userId="544d2ce1-0a3b-4706-9dfd-c6d69d0e3c8e" providerId="ADAL" clId="{E771A02B-0AF0-4FB2-9686-C19BB21A7CDA}" dt="2024-12-04T14:40:50.678" v="55" actId="18676"/>
        <pc:sldMkLst>
          <pc:docMk/>
          <pc:sldMk cId="3150736864" sldId="760"/>
        </pc:sldMkLst>
      </pc:sldChg>
      <pc:sldChg chg="del">
        <pc:chgData name="Karl Michael Höferl" userId="544d2ce1-0a3b-4706-9dfd-c6d69d0e3c8e" providerId="ADAL" clId="{E771A02B-0AF0-4FB2-9686-C19BB21A7CDA}" dt="2024-12-04T14:40:50.678" v="55" actId="18676"/>
        <pc:sldMkLst>
          <pc:docMk/>
          <pc:sldMk cId="3567740880" sldId="761"/>
        </pc:sldMkLst>
      </pc:sldChg>
      <pc:sldChg chg="del">
        <pc:chgData name="Karl Michael Höferl" userId="544d2ce1-0a3b-4706-9dfd-c6d69d0e3c8e" providerId="ADAL" clId="{E771A02B-0AF0-4FB2-9686-C19BB21A7CDA}" dt="2024-12-04T14:40:50.678" v="55" actId="18676"/>
        <pc:sldMkLst>
          <pc:docMk/>
          <pc:sldMk cId="2418455761" sldId="762"/>
        </pc:sldMkLst>
      </pc:sldChg>
      <pc:sldChg chg="del">
        <pc:chgData name="Karl Michael Höferl" userId="544d2ce1-0a3b-4706-9dfd-c6d69d0e3c8e" providerId="ADAL" clId="{E771A02B-0AF0-4FB2-9686-C19BB21A7CDA}" dt="2024-12-04T14:40:50.678" v="55" actId="18676"/>
        <pc:sldMkLst>
          <pc:docMk/>
          <pc:sldMk cId="2648177842" sldId="763"/>
        </pc:sldMkLst>
      </pc:sldChg>
      <pc:sldChg chg="del">
        <pc:chgData name="Karl Michael Höferl" userId="544d2ce1-0a3b-4706-9dfd-c6d69d0e3c8e" providerId="ADAL" clId="{E771A02B-0AF0-4FB2-9686-C19BB21A7CDA}" dt="2024-12-04T14:40:50.678" v="55" actId="18676"/>
        <pc:sldMkLst>
          <pc:docMk/>
          <pc:sldMk cId="1923472814" sldId="764"/>
        </pc:sldMkLst>
      </pc:sldChg>
      <pc:sldChg chg="del">
        <pc:chgData name="Karl Michael Höferl" userId="544d2ce1-0a3b-4706-9dfd-c6d69d0e3c8e" providerId="ADAL" clId="{E771A02B-0AF0-4FB2-9686-C19BB21A7CDA}" dt="2024-12-04T14:40:50.678" v="55" actId="18676"/>
        <pc:sldMkLst>
          <pc:docMk/>
          <pc:sldMk cId="938844658" sldId="765"/>
        </pc:sldMkLst>
      </pc:sldChg>
      <pc:sldChg chg="del">
        <pc:chgData name="Karl Michael Höferl" userId="544d2ce1-0a3b-4706-9dfd-c6d69d0e3c8e" providerId="ADAL" clId="{E771A02B-0AF0-4FB2-9686-C19BB21A7CDA}" dt="2024-12-04T14:40:50.678" v="55" actId="18676"/>
        <pc:sldMkLst>
          <pc:docMk/>
          <pc:sldMk cId="1950125430" sldId="766"/>
        </pc:sldMkLst>
      </pc:sldChg>
      <pc:sldChg chg="del">
        <pc:chgData name="Karl Michael Höferl" userId="544d2ce1-0a3b-4706-9dfd-c6d69d0e3c8e" providerId="ADAL" clId="{E771A02B-0AF0-4FB2-9686-C19BB21A7CDA}" dt="2024-12-04T14:40:50.678" v="55" actId="18676"/>
        <pc:sldMkLst>
          <pc:docMk/>
          <pc:sldMk cId="1106898619" sldId="767"/>
        </pc:sldMkLst>
      </pc:sldChg>
      <pc:sldChg chg="del">
        <pc:chgData name="Karl Michael Höferl" userId="544d2ce1-0a3b-4706-9dfd-c6d69d0e3c8e" providerId="ADAL" clId="{E771A02B-0AF0-4FB2-9686-C19BB21A7CDA}" dt="2024-12-04T14:40:50.678" v="55" actId="18676"/>
        <pc:sldMkLst>
          <pc:docMk/>
          <pc:sldMk cId="2156958028" sldId="768"/>
        </pc:sldMkLst>
      </pc:sldChg>
      <pc:sldChg chg="del">
        <pc:chgData name="Karl Michael Höferl" userId="544d2ce1-0a3b-4706-9dfd-c6d69d0e3c8e" providerId="ADAL" clId="{E771A02B-0AF0-4FB2-9686-C19BB21A7CDA}" dt="2024-12-04T14:40:50.678" v="55" actId="18676"/>
        <pc:sldMkLst>
          <pc:docMk/>
          <pc:sldMk cId="2273867347" sldId="769"/>
        </pc:sldMkLst>
      </pc:sldChg>
      <pc:sldChg chg="del">
        <pc:chgData name="Karl Michael Höferl" userId="544d2ce1-0a3b-4706-9dfd-c6d69d0e3c8e" providerId="ADAL" clId="{E771A02B-0AF0-4FB2-9686-C19BB21A7CDA}" dt="2024-12-04T14:40:50.678" v="55" actId="18676"/>
        <pc:sldMkLst>
          <pc:docMk/>
          <pc:sldMk cId="996830275" sldId="770"/>
        </pc:sldMkLst>
      </pc:sldChg>
      <pc:sldChg chg="del">
        <pc:chgData name="Karl Michael Höferl" userId="544d2ce1-0a3b-4706-9dfd-c6d69d0e3c8e" providerId="ADAL" clId="{E771A02B-0AF0-4FB2-9686-C19BB21A7CDA}" dt="2024-12-04T14:40:50.678" v="55" actId="18676"/>
        <pc:sldMkLst>
          <pc:docMk/>
          <pc:sldMk cId="926331746" sldId="771"/>
        </pc:sldMkLst>
      </pc:sldChg>
      <pc:sldChg chg="del">
        <pc:chgData name="Karl Michael Höferl" userId="544d2ce1-0a3b-4706-9dfd-c6d69d0e3c8e" providerId="ADAL" clId="{E771A02B-0AF0-4FB2-9686-C19BB21A7CDA}" dt="2024-12-04T14:40:50.678" v="55" actId="18676"/>
        <pc:sldMkLst>
          <pc:docMk/>
          <pc:sldMk cId="4017907114" sldId="772"/>
        </pc:sldMkLst>
      </pc:sldChg>
      <pc:sldChg chg="del">
        <pc:chgData name="Karl Michael Höferl" userId="544d2ce1-0a3b-4706-9dfd-c6d69d0e3c8e" providerId="ADAL" clId="{E771A02B-0AF0-4FB2-9686-C19BB21A7CDA}" dt="2024-12-04T14:40:50.678" v="55" actId="18676"/>
        <pc:sldMkLst>
          <pc:docMk/>
          <pc:sldMk cId="1620148464" sldId="773"/>
        </pc:sldMkLst>
      </pc:sldChg>
      <pc:sldChg chg="del">
        <pc:chgData name="Karl Michael Höferl" userId="544d2ce1-0a3b-4706-9dfd-c6d69d0e3c8e" providerId="ADAL" clId="{E771A02B-0AF0-4FB2-9686-C19BB21A7CDA}" dt="2024-12-04T14:40:50.678" v="55" actId="18676"/>
        <pc:sldMkLst>
          <pc:docMk/>
          <pc:sldMk cId="711292953" sldId="774"/>
        </pc:sldMkLst>
      </pc:sldChg>
      <pc:sldChg chg="del">
        <pc:chgData name="Karl Michael Höferl" userId="544d2ce1-0a3b-4706-9dfd-c6d69d0e3c8e" providerId="ADAL" clId="{E771A02B-0AF0-4FB2-9686-C19BB21A7CDA}" dt="2024-12-04T14:40:50.678" v="55" actId="18676"/>
        <pc:sldMkLst>
          <pc:docMk/>
          <pc:sldMk cId="3751066951" sldId="775"/>
        </pc:sldMkLst>
      </pc:sldChg>
      <pc:sldChg chg="del">
        <pc:chgData name="Karl Michael Höferl" userId="544d2ce1-0a3b-4706-9dfd-c6d69d0e3c8e" providerId="ADAL" clId="{E771A02B-0AF0-4FB2-9686-C19BB21A7CDA}" dt="2024-12-04T14:40:50.678" v="55" actId="18676"/>
        <pc:sldMkLst>
          <pc:docMk/>
          <pc:sldMk cId="2380967448" sldId="776"/>
        </pc:sldMkLst>
      </pc:sldChg>
      <pc:sldChg chg="del">
        <pc:chgData name="Karl Michael Höferl" userId="544d2ce1-0a3b-4706-9dfd-c6d69d0e3c8e" providerId="ADAL" clId="{E771A02B-0AF0-4FB2-9686-C19BB21A7CDA}" dt="2024-12-04T14:40:50.678" v="55" actId="18676"/>
        <pc:sldMkLst>
          <pc:docMk/>
          <pc:sldMk cId="1693404843" sldId="777"/>
        </pc:sldMkLst>
      </pc:sldChg>
      <pc:sldChg chg="del">
        <pc:chgData name="Karl Michael Höferl" userId="544d2ce1-0a3b-4706-9dfd-c6d69d0e3c8e" providerId="ADAL" clId="{E771A02B-0AF0-4FB2-9686-C19BB21A7CDA}" dt="2024-12-04T14:40:50.678" v="55" actId="18676"/>
        <pc:sldMkLst>
          <pc:docMk/>
          <pc:sldMk cId="3099985304" sldId="778"/>
        </pc:sldMkLst>
      </pc:sldChg>
      <pc:sldChg chg="del">
        <pc:chgData name="Karl Michael Höferl" userId="544d2ce1-0a3b-4706-9dfd-c6d69d0e3c8e" providerId="ADAL" clId="{E771A02B-0AF0-4FB2-9686-C19BB21A7CDA}" dt="2024-12-04T14:40:50.678" v="55" actId="18676"/>
        <pc:sldMkLst>
          <pc:docMk/>
          <pc:sldMk cId="1961559554" sldId="779"/>
        </pc:sldMkLst>
      </pc:sldChg>
      <pc:sldChg chg="del">
        <pc:chgData name="Karl Michael Höferl" userId="544d2ce1-0a3b-4706-9dfd-c6d69d0e3c8e" providerId="ADAL" clId="{E771A02B-0AF0-4FB2-9686-C19BB21A7CDA}" dt="2024-12-04T14:40:46.640" v="54" actId="18676"/>
        <pc:sldMkLst>
          <pc:docMk/>
          <pc:sldMk cId="3981750754" sldId="781"/>
        </pc:sldMkLst>
      </pc:sldChg>
      <pc:sldChg chg="del">
        <pc:chgData name="Karl Michael Höferl" userId="544d2ce1-0a3b-4706-9dfd-c6d69d0e3c8e" providerId="ADAL" clId="{E771A02B-0AF0-4FB2-9686-C19BB21A7CDA}" dt="2024-12-04T14:40:53.776" v="56" actId="18676"/>
        <pc:sldMkLst>
          <pc:docMk/>
          <pc:sldMk cId="2370850139" sldId="782"/>
        </pc:sldMkLst>
      </pc:sldChg>
      <pc:sldChg chg="del">
        <pc:chgData name="Karl Michael Höferl" userId="544d2ce1-0a3b-4706-9dfd-c6d69d0e3c8e" providerId="ADAL" clId="{E771A02B-0AF0-4FB2-9686-C19BB21A7CDA}" dt="2024-12-04T14:40:41.679" v="53" actId="18676"/>
        <pc:sldMkLst>
          <pc:docMk/>
          <pc:sldMk cId="529783122" sldId="783"/>
        </pc:sldMkLst>
      </pc:sldChg>
      <pc:sldChg chg="del">
        <pc:chgData name="Karl Michael Höferl" userId="544d2ce1-0a3b-4706-9dfd-c6d69d0e3c8e" providerId="ADAL" clId="{E771A02B-0AF0-4FB2-9686-C19BB21A7CDA}" dt="2024-12-04T14:40:41.679" v="53" actId="18676"/>
        <pc:sldMkLst>
          <pc:docMk/>
          <pc:sldMk cId="1448530890" sldId="784"/>
        </pc:sldMkLst>
      </pc:sldChg>
      <pc:sldChg chg="del">
        <pc:chgData name="Karl Michael Höferl" userId="544d2ce1-0a3b-4706-9dfd-c6d69d0e3c8e" providerId="ADAL" clId="{E771A02B-0AF0-4FB2-9686-C19BB21A7CDA}" dt="2024-12-04T14:40:41.679" v="53" actId="18676"/>
        <pc:sldMkLst>
          <pc:docMk/>
          <pc:sldMk cId="1947620288" sldId="785"/>
        </pc:sldMkLst>
      </pc:sldChg>
      <pc:sldChg chg="del">
        <pc:chgData name="Karl Michael Höferl" userId="544d2ce1-0a3b-4706-9dfd-c6d69d0e3c8e" providerId="ADAL" clId="{E771A02B-0AF0-4FB2-9686-C19BB21A7CDA}" dt="2024-12-04T14:40:53.776" v="56" actId="18676"/>
        <pc:sldMkLst>
          <pc:docMk/>
          <pc:sldMk cId="4259206243" sldId="787"/>
        </pc:sldMkLst>
      </pc:sldChg>
      <pc:sldChg chg="del">
        <pc:chgData name="Karl Michael Höferl" userId="544d2ce1-0a3b-4706-9dfd-c6d69d0e3c8e" providerId="ADAL" clId="{E771A02B-0AF0-4FB2-9686-C19BB21A7CDA}" dt="2024-12-04T14:40:53.776" v="56" actId="18676"/>
        <pc:sldMkLst>
          <pc:docMk/>
          <pc:sldMk cId="1275242994" sldId="788"/>
        </pc:sldMkLst>
      </pc:sldChg>
      <pc:sldChg chg="del">
        <pc:chgData name="Karl Michael Höferl" userId="544d2ce1-0a3b-4706-9dfd-c6d69d0e3c8e" providerId="ADAL" clId="{E771A02B-0AF0-4FB2-9686-C19BB21A7CDA}" dt="2024-12-04T14:40:53.776" v="56" actId="18676"/>
        <pc:sldMkLst>
          <pc:docMk/>
          <pc:sldMk cId="3938026217" sldId="789"/>
        </pc:sldMkLst>
      </pc:sldChg>
      <pc:sldChg chg="del">
        <pc:chgData name="Karl Michael Höferl" userId="544d2ce1-0a3b-4706-9dfd-c6d69d0e3c8e" providerId="ADAL" clId="{E771A02B-0AF0-4FB2-9686-C19BB21A7CDA}" dt="2024-12-04T14:40:53.776" v="56" actId="18676"/>
        <pc:sldMkLst>
          <pc:docMk/>
          <pc:sldMk cId="3490023279" sldId="790"/>
        </pc:sldMkLst>
      </pc:sldChg>
      <pc:sldChg chg="del">
        <pc:chgData name="Karl Michael Höferl" userId="544d2ce1-0a3b-4706-9dfd-c6d69d0e3c8e" providerId="ADAL" clId="{E771A02B-0AF0-4FB2-9686-C19BB21A7CDA}" dt="2024-12-04T14:40:53.776" v="56" actId="18676"/>
        <pc:sldMkLst>
          <pc:docMk/>
          <pc:sldMk cId="1106911160" sldId="791"/>
        </pc:sldMkLst>
      </pc:sldChg>
      <pc:sldChg chg="del">
        <pc:chgData name="Karl Michael Höferl" userId="544d2ce1-0a3b-4706-9dfd-c6d69d0e3c8e" providerId="ADAL" clId="{E771A02B-0AF0-4FB2-9686-C19BB21A7CDA}" dt="2024-12-04T14:40:53.776" v="56" actId="18676"/>
        <pc:sldMkLst>
          <pc:docMk/>
          <pc:sldMk cId="395056741" sldId="792"/>
        </pc:sldMkLst>
      </pc:sldChg>
      <pc:sldChg chg="del">
        <pc:chgData name="Karl Michael Höferl" userId="544d2ce1-0a3b-4706-9dfd-c6d69d0e3c8e" providerId="ADAL" clId="{E771A02B-0AF0-4FB2-9686-C19BB21A7CDA}" dt="2024-12-04T14:40:53.776" v="56" actId="18676"/>
        <pc:sldMkLst>
          <pc:docMk/>
          <pc:sldMk cId="4135522589" sldId="793"/>
        </pc:sldMkLst>
      </pc:sldChg>
      <pc:sldChg chg="del">
        <pc:chgData name="Karl Michael Höferl" userId="544d2ce1-0a3b-4706-9dfd-c6d69d0e3c8e" providerId="ADAL" clId="{E771A02B-0AF0-4FB2-9686-C19BB21A7CDA}" dt="2024-12-04T14:40:41.679" v="53" actId="18676"/>
        <pc:sldMkLst>
          <pc:docMk/>
          <pc:sldMk cId="4004030890" sldId="794"/>
        </pc:sldMkLst>
      </pc:sldChg>
      <pc:sldChg chg="del">
        <pc:chgData name="Karl Michael Höferl" userId="544d2ce1-0a3b-4706-9dfd-c6d69d0e3c8e" providerId="ADAL" clId="{E771A02B-0AF0-4FB2-9686-C19BB21A7CDA}" dt="2024-12-04T14:40:41.679" v="53" actId="18676"/>
        <pc:sldMkLst>
          <pc:docMk/>
          <pc:sldMk cId="241962842" sldId="795"/>
        </pc:sldMkLst>
      </pc:sldChg>
      <pc:sldChg chg="del">
        <pc:chgData name="Karl Michael Höferl" userId="544d2ce1-0a3b-4706-9dfd-c6d69d0e3c8e" providerId="ADAL" clId="{E771A02B-0AF0-4FB2-9686-C19BB21A7CDA}" dt="2024-12-04T14:40:53.776" v="56" actId="18676"/>
        <pc:sldMkLst>
          <pc:docMk/>
          <pc:sldMk cId="3548783711" sldId="796"/>
        </pc:sldMkLst>
      </pc:sldChg>
      <pc:sldChg chg="del">
        <pc:chgData name="Karl Michael Höferl" userId="544d2ce1-0a3b-4706-9dfd-c6d69d0e3c8e" providerId="ADAL" clId="{E771A02B-0AF0-4FB2-9686-C19BB21A7CDA}" dt="2024-12-04T14:40:53.776" v="56" actId="18676"/>
        <pc:sldMkLst>
          <pc:docMk/>
          <pc:sldMk cId="3576279590" sldId="797"/>
        </pc:sldMkLst>
      </pc:sldChg>
      <pc:sldChg chg="del">
        <pc:chgData name="Karl Michael Höferl" userId="544d2ce1-0a3b-4706-9dfd-c6d69d0e3c8e" providerId="ADAL" clId="{E771A02B-0AF0-4FB2-9686-C19BB21A7CDA}" dt="2024-12-04T14:40:53.776" v="56" actId="18676"/>
        <pc:sldMkLst>
          <pc:docMk/>
          <pc:sldMk cId="3430650992" sldId="798"/>
        </pc:sldMkLst>
      </pc:sldChg>
      <pc:sldChg chg="del">
        <pc:chgData name="Karl Michael Höferl" userId="544d2ce1-0a3b-4706-9dfd-c6d69d0e3c8e" providerId="ADAL" clId="{E771A02B-0AF0-4FB2-9686-C19BB21A7CDA}" dt="2024-12-04T14:41:00.015" v="57" actId="18676"/>
        <pc:sldMkLst>
          <pc:docMk/>
          <pc:sldMk cId="4219602919" sldId="799"/>
        </pc:sldMkLst>
      </pc:sldChg>
      <pc:sldChg chg="del">
        <pc:chgData name="Karl Michael Höferl" userId="544d2ce1-0a3b-4706-9dfd-c6d69d0e3c8e" providerId="ADAL" clId="{E771A02B-0AF0-4FB2-9686-C19BB21A7CDA}" dt="2024-12-04T14:41:00.015" v="57" actId="18676"/>
        <pc:sldMkLst>
          <pc:docMk/>
          <pc:sldMk cId="751690902" sldId="801"/>
        </pc:sldMkLst>
      </pc:sldChg>
      <pc:sldChg chg="del">
        <pc:chgData name="Karl Michael Höferl" userId="544d2ce1-0a3b-4706-9dfd-c6d69d0e3c8e" providerId="ADAL" clId="{E771A02B-0AF0-4FB2-9686-C19BB21A7CDA}" dt="2024-12-04T14:40:53.776" v="56" actId="18676"/>
        <pc:sldMkLst>
          <pc:docMk/>
          <pc:sldMk cId="3608791231" sldId="802"/>
        </pc:sldMkLst>
      </pc:sldChg>
      <pc:sldChg chg="del">
        <pc:chgData name="Karl Michael Höferl" userId="544d2ce1-0a3b-4706-9dfd-c6d69d0e3c8e" providerId="ADAL" clId="{E771A02B-0AF0-4FB2-9686-C19BB21A7CDA}" dt="2024-12-04T14:40:53.776" v="56" actId="18676"/>
        <pc:sldMkLst>
          <pc:docMk/>
          <pc:sldMk cId="363423998" sldId="803"/>
        </pc:sldMkLst>
      </pc:sldChg>
      <pc:sldChg chg="del">
        <pc:chgData name="Karl Michael Höferl" userId="544d2ce1-0a3b-4706-9dfd-c6d69d0e3c8e" providerId="ADAL" clId="{E771A02B-0AF0-4FB2-9686-C19BB21A7CDA}" dt="2024-12-04T14:40:53.776" v="56" actId="18676"/>
        <pc:sldMkLst>
          <pc:docMk/>
          <pc:sldMk cId="3818399982" sldId="804"/>
        </pc:sldMkLst>
      </pc:sldChg>
      <pc:sldChg chg="del">
        <pc:chgData name="Karl Michael Höferl" userId="544d2ce1-0a3b-4706-9dfd-c6d69d0e3c8e" providerId="ADAL" clId="{E771A02B-0AF0-4FB2-9686-C19BB21A7CDA}" dt="2024-12-04T14:41:00.015" v="57" actId="18676"/>
        <pc:sldMkLst>
          <pc:docMk/>
          <pc:sldMk cId="4119476018" sldId="805"/>
        </pc:sldMkLst>
      </pc:sldChg>
      <pc:sldChg chg="del">
        <pc:chgData name="Karl Michael Höferl" userId="544d2ce1-0a3b-4706-9dfd-c6d69d0e3c8e" providerId="ADAL" clId="{E771A02B-0AF0-4FB2-9686-C19BB21A7CDA}" dt="2024-12-04T14:41:00.015" v="57" actId="18676"/>
        <pc:sldMkLst>
          <pc:docMk/>
          <pc:sldMk cId="1329544913" sldId="806"/>
        </pc:sldMkLst>
      </pc:sldChg>
      <pc:sldChg chg="del">
        <pc:chgData name="Karl Michael Höferl" userId="544d2ce1-0a3b-4706-9dfd-c6d69d0e3c8e" providerId="ADAL" clId="{E771A02B-0AF0-4FB2-9686-C19BB21A7CDA}" dt="2024-12-04T14:41:00.015" v="57" actId="18676"/>
        <pc:sldMkLst>
          <pc:docMk/>
          <pc:sldMk cId="738546381" sldId="807"/>
        </pc:sldMkLst>
      </pc:sldChg>
      <pc:sldChg chg="del">
        <pc:chgData name="Karl Michael Höferl" userId="544d2ce1-0a3b-4706-9dfd-c6d69d0e3c8e" providerId="ADAL" clId="{E771A02B-0AF0-4FB2-9686-C19BB21A7CDA}" dt="2024-12-04T14:41:00.015" v="57" actId="18676"/>
        <pc:sldMkLst>
          <pc:docMk/>
          <pc:sldMk cId="4072449355" sldId="80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29630B-2282-422F-A838-A54D41769AB1}" type="doc">
      <dgm:prSet loTypeId="urn:microsoft.com/office/officeart/2005/8/layout/hierarchy6" loCatId="hierarchy" qsTypeId="urn:microsoft.com/office/officeart/2005/8/quickstyle/simple1" qsCatId="simple" csTypeId="urn:microsoft.com/office/officeart/2005/8/colors/colorful2" csCatId="colorful" phldr="1"/>
      <dgm:spPr/>
      <dgm:t>
        <a:bodyPr/>
        <a:lstStyle/>
        <a:p>
          <a:endParaRPr lang="en-GB"/>
        </a:p>
      </dgm:t>
    </dgm:pt>
    <dgm:pt modelId="{D8EF3405-A335-45CD-8749-4419501670F1}">
      <dgm:prSet phldrT="[Text]"/>
      <dgm:spPr/>
      <dgm:t>
        <a:bodyPr/>
        <a:lstStyle/>
        <a:p>
          <a:r>
            <a:rPr lang="en-GB" dirty="0"/>
            <a:t>Empirical research</a:t>
          </a:r>
        </a:p>
      </dgm:t>
    </dgm:pt>
    <dgm:pt modelId="{F58C8C87-8C32-4D65-8452-B563737FC0EF}" type="parTrans" cxnId="{1CD173A6-043E-4DD1-8558-D1FC66F9F63A}">
      <dgm:prSet/>
      <dgm:spPr/>
      <dgm:t>
        <a:bodyPr/>
        <a:lstStyle/>
        <a:p>
          <a:endParaRPr lang="en-GB"/>
        </a:p>
      </dgm:t>
    </dgm:pt>
    <dgm:pt modelId="{AC03AD16-316B-4740-B2F9-F4966540ACCC}" type="sibTrans" cxnId="{1CD173A6-043E-4DD1-8558-D1FC66F9F63A}">
      <dgm:prSet/>
      <dgm:spPr/>
      <dgm:t>
        <a:bodyPr/>
        <a:lstStyle/>
        <a:p>
          <a:endParaRPr lang="en-GB"/>
        </a:p>
      </dgm:t>
    </dgm:pt>
    <dgm:pt modelId="{21B78E24-B951-4008-AF61-45CE9BC7E1F4}">
      <dgm:prSet phldrT="[Text]" custT="1"/>
      <dgm:spPr>
        <a:solidFill>
          <a:srgbClr val="9CA8B2">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91440" tIns="91440" rIns="91440" bIns="91440" numCol="1" spcCol="1270" anchor="ctr" anchorCtr="0"/>
        <a:lstStyle/>
        <a:p>
          <a:pPr marL="0" lvl="0" indent="0" algn="ctr" defTabSz="1066800">
            <a:lnSpc>
              <a:spcPct val="90000"/>
            </a:lnSpc>
            <a:spcBef>
              <a:spcPct val="0"/>
            </a:spcBef>
            <a:spcAft>
              <a:spcPct val="35000"/>
            </a:spcAft>
            <a:buNone/>
          </a:pPr>
          <a:r>
            <a:rPr lang="en-GB" sz="2400" kern="1200" dirty="0">
              <a:solidFill>
                <a:prstClr val="white"/>
              </a:solidFill>
              <a:latin typeface="Calibri"/>
              <a:ea typeface="+mn-ea"/>
              <a:cs typeface="+mn-cs"/>
            </a:rPr>
            <a:t>Explorative research</a:t>
          </a:r>
        </a:p>
      </dgm:t>
    </dgm:pt>
    <dgm:pt modelId="{2DFBB46D-9D88-46F9-B3DF-4727C1C11845}" type="parTrans" cxnId="{F438984B-4D51-495E-ACAD-EE5A9E43D1A6}">
      <dgm:prSet/>
      <dgm:spPr/>
      <dgm:t>
        <a:bodyPr/>
        <a:lstStyle/>
        <a:p>
          <a:endParaRPr lang="en-GB"/>
        </a:p>
      </dgm:t>
    </dgm:pt>
    <dgm:pt modelId="{D1394095-8415-45A4-BA0E-471B65F0BF70}" type="sibTrans" cxnId="{F438984B-4D51-495E-ACAD-EE5A9E43D1A6}">
      <dgm:prSet/>
      <dgm:spPr/>
      <dgm:t>
        <a:bodyPr/>
        <a:lstStyle/>
        <a:p>
          <a:endParaRPr lang="en-GB"/>
        </a:p>
      </dgm:t>
    </dgm:pt>
    <dgm:pt modelId="{4BED4942-0DB3-45EF-9512-251C33904D60}">
      <dgm:prSet phldrT="[Text]"/>
      <dgm:spPr/>
      <dgm:t>
        <a:bodyPr/>
        <a:lstStyle/>
        <a:p>
          <a:r>
            <a:rPr lang="en-GB" dirty="0"/>
            <a:t>Explanatory research</a:t>
          </a:r>
        </a:p>
      </dgm:t>
    </dgm:pt>
    <dgm:pt modelId="{B5713839-F1F1-4ECF-BAF5-6FA0E9DF0ABB}" type="parTrans" cxnId="{6BF463B0-681A-478C-BC86-CB4B5993FFB9}">
      <dgm:prSet/>
      <dgm:spPr/>
      <dgm:t>
        <a:bodyPr/>
        <a:lstStyle/>
        <a:p>
          <a:endParaRPr lang="en-GB"/>
        </a:p>
      </dgm:t>
    </dgm:pt>
    <dgm:pt modelId="{8B4E3694-0DD4-4E8D-A41E-C4F0390E8550}" type="sibTrans" cxnId="{6BF463B0-681A-478C-BC86-CB4B5993FFB9}">
      <dgm:prSet/>
      <dgm:spPr/>
      <dgm:t>
        <a:bodyPr/>
        <a:lstStyle/>
        <a:p>
          <a:endParaRPr lang="en-GB"/>
        </a:p>
      </dgm:t>
    </dgm:pt>
    <dgm:pt modelId="{12FDA9F0-1FFE-4AA4-A17A-935BAA96E88B}">
      <dgm:prSet phldrT="[Text]"/>
      <dgm:spPr/>
      <dgm:t>
        <a:bodyPr/>
        <a:lstStyle/>
        <a:p>
          <a:r>
            <a:rPr lang="en-GB" dirty="0"/>
            <a:t>Descriptive research</a:t>
          </a:r>
        </a:p>
      </dgm:t>
    </dgm:pt>
    <dgm:pt modelId="{2397AF45-B1C3-4905-A3E8-47724FDCE397}" type="parTrans" cxnId="{9387CEFE-172F-47B4-A191-79361EA75DB0}">
      <dgm:prSet/>
      <dgm:spPr/>
      <dgm:t>
        <a:bodyPr/>
        <a:lstStyle/>
        <a:p>
          <a:endParaRPr lang="en-GB"/>
        </a:p>
      </dgm:t>
    </dgm:pt>
    <dgm:pt modelId="{9E3F6087-8B02-4F27-A733-F8020135C1AC}" type="sibTrans" cxnId="{9387CEFE-172F-47B4-A191-79361EA75DB0}">
      <dgm:prSet/>
      <dgm:spPr/>
      <dgm:t>
        <a:bodyPr/>
        <a:lstStyle/>
        <a:p>
          <a:endParaRPr lang="en-GB"/>
        </a:p>
      </dgm:t>
    </dgm:pt>
    <dgm:pt modelId="{B2FCC7BC-E81B-4C3C-92FF-63E36ECCF936}">
      <dgm:prSet phldrT="[Text]"/>
      <dgm:spPr/>
      <dgm:t>
        <a:bodyPr/>
        <a:lstStyle/>
        <a:p>
          <a:r>
            <a:rPr lang="en-GB" dirty="0"/>
            <a:t>Prognostic research</a:t>
          </a:r>
        </a:p>
      </dgm:t>
    </dgm:pt>
    <dgm:pt modelId="{F9909D47-0468-4AF0-BA3B-66CB27EC315E}" type="parTrans" cxnId="{66EACE29-85AF-4851-963E-98DF0D0537EB}">
      <dgm:prSet/>
      <dgm:spPr/>
      <dgm:t>
        <a:bodyPr/>
        <a:lstStyle/>
        <a:p>
          <a:endParaRPr lang="en-GB"/>
        </a:p>
      </dgm:t>
    </dgm:pt>
    <dgm:pt modelId="{10FDCAAF-F761-4364-8C55-CF109AD37EB9}" type="sibTrans" cxnId="{66EACE29-85AF-4851-963E-98DF0D0537EB}">
      <dgm:prSet/>
      <dgm:spPr/>
      <dgm:t>
        <a:bodyPr/>
        <a:lstStyle/>
        <a:p>
          <a:endParaRPr lang="en-GB"/>
        </a:p>
      </dgm:t>
    </dgm:pt>
    <dgm:pt modelId="{9D02BF1E-B5BB-4397-83E0-B947DF2B5692}">
      <dgm:prSet phldrT="[Text]"/>
      <dgm:spPr/>
      <dgm:t>
        <a:bodyPr/>
        <a:lstStyle/>
        <a:p>
          <a:r>
            <a:rPr lang="en-GB" dirty="0"/>
            <a:t>Evaluative research</a:t>
          </a:r>
        </a:p>
      </dgm:t>
    </dgm:pt>
    <dgm:pt modelId="{789679BB-9FB0-4E7E-83B8-118987E0BED8}" type="sibTrans" cxnId="{71F5BB5D-41CA-4C9D-B1EF-616CE4475386}">
      <dgm:prSet/>
      <dgm:spPr/>
      <dgm:t>
        <a:bodyPr/>
        <a:lstStyle/>
        <a:p>
          <a:endParaRPr lang="en-GB"/>
        </a:p>
      </dgm:t>
    </dgm:pt>
    <dgm:pt modelId="{34C0F78A-743A-453C-92A4-FF86BA6527B0}" type="parTrans" cxnId="{71F5BB5D-41CA-4C9D-B1EF-616CE4475386}">
      <dgm:prSet/>
      <dgm:spPr/>
      <dgm:t>
        <a:bodyPr/>
        <a:lstStyle/>
        <a:p>
          <a:endParaRPr lang="en-GB"/>
        </a:p>
      </dgm:t>
    </dgm:pt>
    <dgm:pt modelId="{B160E25E-04B5-4B33-97C7-269FC31F3F9D}" type="pres">
      <dgm:prSet presAssocID="{AC29630B-2282-422F-A838-A54D41769AB1}" presName="mainComposite" presStyleCnt="0">
        <dgm:presLayoutVars>
          <dgm:chPref val="1"/>
          <dgm:dir/>
          <dgm:animOne val="branch"/>
          <dgm:animLvl val="lvl"/>
          <dgm:resizeHandles val="exact"/>
        </dgm:presLayoutVars>
      </dgm:prSet>
      <dgm:spPr/>
    </dgm:pt>
    <dgm:pt modelId="{56985AE9-076D-48F6-AD7C-4AD77A053177}" type="pres">
      <dgm:prSet presAssocID="{AC29630B-2282-422F-A838-A54D41769AB1}" presName="hierFlow" presStyleCnt="0"/>
      <dgm:spPr/>
    </dgm:pt>
    <dgm:pt modelId="{03235F2B-DF4D-40A3-A2B0-F11DC47914F4}" type="pres">
      <dgm:prSet presAssocID="{AC29630B-2282-422F-A838-A54D41769AB1}" presName="hierChild1" presStyleCnt="0">
        <dgm:presLayoutVars>
          <dgm:chPref val="1"/>
          <dgm:animOne val="branch"/>
          <dgm:animLvl val="lvl"/>
        </dgm:presLayoutVars>
      </dgm:prSet>
      <dgm:spPr/>
    </dgm:pt>
    <dgm:pt modelId="{A361BF66-8F85-46B2-BD1C-0345C1998A22}" type="pres">
      <dgm:prSet presAssocID="{D8EF3405-A335-45CD-8749-4419501670F1}" presName="Name14" presStyleCnt="0"/>
      <dgm:spPr/>
    </dgm:pt>
    <dgm:pt modelId="{79B90AD4-BF6D-4A4E-9EDD-E9FB146A9683}" type="pres">
      <dgm:prSet presAssocID="{D8EF3405-A335-45CD-8749-4419501670F1}" presName="level1Shape" presStyleLbl="node0" presStyleIdx="0" presStyleCnt="1" custLinFactNeighborY="3689">
        <dgm:presLayoutVars>
          <dgm:chPref val="3"/>
        </dgm:presLayoutVars>
      </dgm:prSet>
      <dgm:spPr/>
    </dgm:pt>
    <dgm:pt modelId="{FB6BAE89-7A1B-412D-A4A2-7C3B2D4BE0BD}" type="pres">
      <dgm:prSet presAssocID="{D8EF3405-A335-45CD-8749-4419501670F1}" presName="hierChild2" presStyleCnt="0"/>
      <dgm:spPr/>
    </dgm:pt>
    <dgm:pt modelId="{BD748D7B-2FBD-4494-AFF8-4008491ADAF4}" type="pres">
      <dgm:prSet presAssocID="{2DFBB46D-9D88-46F9-B3DF-4727C1C11845}" presName="Name19" presStyleLbl="parChTrans1D2" presStyleIdx="0" presStyleCnt="5"/>
      <dgm:spPr/>
    </dgm:pt>
    <dgm:pt modelId="{EA40C842-8352-4E22-A5D0-F80C8D6AF32A}" type="pres">
      <dgm:prSet presAssocID="{21B78E24-B951-4008-AF61-45CE9BC7E1F4}" presName="Name21" presStyleCnt="0"/>
      <dgm:spPr/>
    </dgm:pt>
    <dgm:pt modelId="{ED5CBA59-7FF2-4C56-807A-9AB3610BA431}" type="pres">
      <dgm:prSet presAssocID="{21B78E24-B951-4008-AF61-45CE9BC7E1F4}" presName="level2Shape" presStyleLbl="node2" presStyleIdx="0" presStyleCnt="5"/>
      <dgm:spPr>
        <a:xfrm>
          <a:off x="5273" y="2535508"/>
          <a:ext cx="1740343" cy="1160228"/>
        </a:xfrm>
        <a:prstGeom prst="roundRect">
          <a:avLst>
            <a:gd name="adj" fmla="val 10000"/>
          </a:avLst>
        </a:prstGeom>
      </dgm:spPr>
    </dgm:pt>
    <dgm:pt modelId="{73F4CA2A-E350-466B-95F7-847B7A1667D9}" type="pres">
      <dgm:prSet presAssocID="{21B78E24-B951-4008-AF61-45CE9BC7E1F4}" presName="hierChild3" presStyleCnt="0"/>
      <dgm:spPr/>
    </dgm:pt>
    <dgm:pt modelId="{F551AB70-1DC8-403A-B502-9C86DCDD4923}" type="pres">
      <dgm:prSet presAssocID="{B5713839-F1F1-4ECF-BAF5-6FA0E9DF0ABB}" presName="Name19" presStyleLbl="parChTrans1D2" presStyleIdx="1" presStyleCnt="5"/>
      <dgm:spPr/>
    </dgm:pt>
    <dgm:pt modelId="{33E73BE0-18D6-4997-BC71-B8EE961BDD4C}" type="pres">
      <dgm:prSet presAssocID="{4BED4942-0DB3-45EF-9512-251C33904D60}" presName="Name21" presStyleCnt="0"/>
      <dgm:spPr/>
    </dgm:pt>
    <dgm:pt modelId="{2F591CB9-7BBD-491B-B749-DE8E5A9158C3}" type="pres">
      <dgm:prSet presAssocID="{4BED4942-0DB3-45EF-9512-251C33904D60}" presName="level2Shape" presStyleLbl="node2" presStyleIdx="1" presStyleCnt="5"/>
      <dgm:spPr/>
    </dgm:pt>
    <dgm:pt modelId="{1D20953C-4257-4C55-A2BF-CA811D43ABDD}" type="pres">
      <dgm:prSet presAssocID="{4BED4942-0DB3-45EF-9512-251C33904D60}" presName="hierChild3" presStyleCnt="0"/>
      <dgm:spPr/>
    </dgm:pt>
    <dgm:pt modelId="{BB7C3AA7-7871-413E-9EC7-CBB25810C78C}" type="pres">
      <dgm:prSet presAssocID="{2397AF45-B1C3-4905-A3E8-47724FDCE397}" presName="Name19" presStyleLbl="parChTrans1D2" presStyleIdx="2" presStyleCnt="5"/>
      <dgm:spPr/>
    </dgm:pt>
    <dgm:pt modelId="{F4B37C79-D116-4F0C-B9CA-4DADAF889C35}" type="pres">
      <dgm:prSet presAssocID="{12FDA9F0-1FFE-4AA4-A17A-935BAA96E88B}" presName="Name21" presStyleCnt="0"/>
      <dgm:spPr/>
    </dgm:pt>
    <dgm:pt modelId="{8B7F3EC8-96D2-413B-9030-283D8013B9F1}" type="pres">
      <dgm:prSet presAssocID="{12FDA9F0-1FFE-4AA4-A17A-935BAA96E88B}" presName="level2Shape" presStyleLbl="node2" presStyleIdx="2" presStyleCnt="5"/>
      <dgm:spPr/>
    </dgm:pt>
    <dgm:pt modelId="{4F0E12F7-D83D-4BCB-B5AA-01F382430089}" type="pres">
      <dgm:prSet presAssocID="{12FDA9F0-1FFE-4AA4-A17A-935BAA96E88B}" presName="hierChild3" presStyleCnt="0"/>
      <dgm:spPr/>
    </dgm:pt>
    <dgm:pt modelId="{3D74141A-47B8-41E6-9DD9-F93A6FF7B9FD}" type="pres">
      <dgm:prSet presAssocID="{F9909D47-0468-4AF0-BA3B-66CB27EC315E}" presName="Name19" presStyleLbl="parChTrans1D2" presStyleIdx="3" presStyleCnt="5"/>
      <dgm:spPr/>
    </dgm:pt>
    <dgm:pt modelId="{1F599A97-3D8D-4F85-85D5-73F95798AB33}" type="pres">
      <dgm:prSet presAssocID="{B2FCC7BC-E81B-4C3C-92FF-63E36ECCF936}" presName="Name21" presStyleCnt="0"/>
      <dgm:spPr/>
    </dgm:pt>
    <dgm:pt modelId="{E02F6E8A-B96A-4C9B-B1BD-DB1D2550035E}" type="pres">
      <dgm:prSet presAssocID="{B2FCC7BC-E81B-4C3C-92FF-63E36ECCF936}" presName="level2Shape" presStyleLbl="node2" presStyleIdx="3" presStyleCnt="5"/>
      <dgm:spPr/>
    </dgm:pt>
    <dgm:pt modelId="{06BA62BB-8AA0-4299-9F52-AB106470191E}" type="pres">
      <dgm:prSet presAssocID="{B2FCC7BC-E81B-4C3C-92FF-63E36ECCF936}" presName="hierChild3" presStyleCnt="0"/>
      <dgm:spPr/>
    </dgm:pt>
    <dgm:pt modelId="{7E0CF1BB-205E-4C62-84A0-417EE9E17C6F}" type="pres">
      <dgm:prSet presAssocID="{34C0F78A-743A-453C-92A4-FF86BA6527B0}" presName="Name19" presStyleLbl="parChTrans1D2" presStyleIdx="4" presStyleCnt="5"/>
      <dgm:spPr/>
    </dgm:pt>
    <dgm:pt modelId="{6F1C496F-C72C-4559-9665-543DF279E8E1}" type="pres">
      <dgm:prSet presAssocID="{9D02BF1E-B5BB-4397-83E0-B947DF2B5692}" presName="Name21" presStyleCnt="0"/>
      <dgm:spPr/>
    </dgm:pt>
    <dgm:pt modelId="{008B6402-ED9A-4AAD-9628-06B33B9029B9}" type="pres">
      <dgm:prSet presAssocID="{9D02BF1E-B5BB-4397-83E0-B947DF2B5692}" presName="level2Shape" presStyleLbl="node2" presStyleIdx="4" presStyleCnt="5"/>
      <dgm:spPr/>
    </dgm:pt>
    <dgm:pt modelId="{9235717D-1952-4461-A71F-000AA641F193}" type="pres">
      <dgm:prSet presAssocID="{9D02BF1E-B5BB-4397-83E0-B947DF2B5692}" presName="hierChild3" presStyleCnt="0"/>
      <dgm:spPr/>
    </dgm:pt>
    <dgm:pt modelId="{68A23629-0F0A-4EC8-B4F2-A25563807D34}" type="pres">
      <dgm:prSet presAssocID="{AC29630B-2282-422F-A838-A54D41769AB1}" presName="bgShapesFlow" presStyleCnt="0"/>
      <dgm:spPr/>
    </dgm:pt>
  </dgm:ptLst>
  <dgm:cxnLst>
    <dgm:cxn modelId="{0D726224-EEB9-47C5-A994-EF58D7D2F2F2}" type="presOf" srcId="{34C0F78A-743A-453C-92A4-FF86BA6527B0}" destId="{7E0CF1BB-205E-4C62-84A0-417EE9E17C6F}" srcOrd="0" destOrd="0" presId="urn:microsoft.com/office/officeart/2005/8/layout/hierarchy6"/>
    <dgm:cxn modelId="{66EACE29-85AF-4851-963E-98DF0D0537EB}" srcId="{D8EF3405-A335-45CD-8749-4419501670F1}" destId="{B2FCC7BC-E81B-4C3C-92FF-63E36ECCF936}" srcOrd="3" destOrd="0" parTransId="{F9909D47-0468-4AF0-BA3B-66CB27EC315E}" sibTransId="{10FDCAAF-F761-4364-8C55-CF109AD37EB9}"/>
    <dgm:cxn modelId="{AEA5C934-CA82-4082-A67C-E96A4786F9C2}" type="presOf" srcId="{21B78E24-B951-4008-AF61-45CE9BC7E1F4}" destId="{ED5CBA59-7FF2-4C56-807A-9AB3610BA431}" srcOrd="0" destOrd="0" presId="urn:microsoft.com/office/officeart/2005/8/layout/hierarchy6"/>
    <dgm:cxn modelId="{DEB1A53E-FCC0-45FE-913C-F2261A6556FD}" type="presOf" srcId="{2DFBB46D-9D88-46F9-B3DF-4727C1C11845}" destId="{BD748D7B-2FBD-4494-AFF8-4008491ADAF4}" srcOrd="0" destOrd="0" presId="urn:microsoft.com/office/officeart/2005/8/layout/hierarchy6"/>
    <dgm:cxn modelId="{71F5BB5D-41CA-4C9D-B1EF-616CE4475386}" srcId="{D8EF3405-A335-45CD-8749-4419501670F1}" destId="{9D02BF1E-B5BB-4397-83E0-B947DF2B5692}" srcOrd="4" destOrd="0" parTransId="{34C0F78A-743A-453C-92A4-FF86BA6527B0}" sibTransId="{789679BB-9FB0-4E7E-83B8-118987E0BED8}"/>
    <dgm:cxn modelId="{F438984B-4D51-495E-ACAD-EE5A9E43D1A6}" srcId="{D8EF3405-A335-45CD-8749-4419501670F1}" destId="{21B78E24-B951-4008-AF61-45CE9BC7E1F4}" srcOrd="0" destOrd="0" parTransId="{2DFBB46D-9D88-46F9-B3DF-4727C1C11845}" sibTransId="{D1394095-8415-45A4-BA0E-471B65F0BF70}"/>
    <dgm:cxn modelId="{6F3C6755-1644-411C-AA2E-C87BDB66B4BB}" type="presOf" srcId="{B5713839-F1F1-4ECF-BAF5-6FA0E9DF0ABB}" destId="{F551AB70-1DC8-403A-B502-9C86DCDD4923}" srcOrd="0" destOrd="0" presId="urn:microsoft.com/office/officeart/2005/8/layout/hierarchy6"/>
    <dgm:cxn modelId="{CBA94078-F653-4761-80D4-D76B0A1C8CA5}" type="presOf" srcId="{F9909D47-0468-4AF0-BA3B-66CB27EC315E}" destId="{3D74141A-47B8-41E6-9DD9-F93A6FF7B9FD}" srcOrd="0" destOrd="0" presId="urn:microsoft.com/office/officeart/2005/8/layout/hierarchy6"/>
    <dgm:cxn modelId="{BF59C38D-3CF6-4E7C-9DF6-4313ADC4EF5A}" type="presOf" srcId="{9D02BF1E-B5BB-4397-83E0-B947DF2B5692}" destId="{008B6402-ED9A-4AAD-9628-06B33B9029B9}" srcOrd="0" destOrd="0" presId="urn:microsoft.com/office/officeart/2005/8/layout/hierarchy6"/>
    <dgm:cxn modelId="{5B2F7CA0-F0F9-4A5E-9CFA-C8B7319567B4}" type="presOf" srcId="{4BED4942-0DB3-45EF-9512-251C33904D60}" destId="{2F591CB9-7BBD-491B-B749-DE8E5A9158C3}" srcOrd="0" destOrd="0" presId="urn:microsoft.com/office/officeart/2005/8/layout/hierarchy6"/>
    <dgm:cxn modelId="{1CD173A6-043E-4DD1-8558-D1FC66F9F63A}" srcId="{AC29630B-2282-422F-A838-A54D41769AB1}" destId="{D8EF3405-A335-45CD-8749-4419501670F1}" srcOrd="0" destOrd="0" parTransId="{F58C8C87-8C32-4D65-8452-B563737FC0EF}" sibTransId="{AC03AD16-316B-4740-B2F9-F4966540ACCC}"/>
    <dgm:cxn modelId="{6BF463B0-681A-478C-BC86-CB4B5993FFB9}" srcId="{D8EF3405-A335-45CD-8749-4419501670F1}" destId="{4BED4942-0DB3-45EF-9512-251C33904D60}" srcOrd="1" destOrd="0" parTransId="{B5713839-F1F1-4ECF-BAF5-6FA0E9DF0ABB}" sibTransId="{8B4E3694-0DD4-4E8D-A41E-C4F0390E8550}"/>
    <dgm:cxn modelId="{9CEC0CB1-B9CD-43D3-B346-777495C338D2}" type="presOf" srcId="{B2FCC7BC-E81B-4C3C-92FF-63E36ECCF936}" destId="{E02F6E8A-B96A-4C9B-B1BD-DB1D2550035E}" srcOrd="0" destOrd="0" presId="urn:microsoft.com/office/officeart/2005/8/layout/hierarchy6"/>
    <dgm:cxn modelId="{5FA79AB5-B487-4172-A5A0-1910E70377A3}" type="presOf" srcId="{12FDA9F0-1FFE-4AA4-A17A-935BAA96E88B}" destId="{8B7F3EC8-96D2-413B-9030-283D8013B9F1}" srcOrd="0" destOrd="0" presId="urn:microsoft.com/office/officeart/2005/8/layout/hierarchy6"/>
    <dgm:cxn modelId="{618D0DD6-76B5-41EC-BC84-CDE97EFB1621}" type="presOf" srcId="{2397AF45-B1C3-4905-A3E8-47724FDCE397}" destId="{BB7C3AA7-7871-413E-9EC7-CBB25810C78C}" srcOrd="0" destOrd="0" presId="urn:microsoft.com/office/officeart/2005/8/layout/hierarchy6"/>
    <dgm:cxn modelId="{C2FC0BDB-73A2-4265-89C4-7264E3099FC0}" type="presOf" srcId="{AC29630B-2282-422F-A838-A54D41769AB1}" destId="{B160E25E-04B5-4B33-97C7-269FC31F3F9D}" srcOrd="0" destOrd="0" presId="urn:microsoft.com/office/officeart/2005/8/layout/hierarchy6"/>
    <dgm:cxn modelId="{E0FDC9F9-A235-475D-91BD-5F7A9F80CCBA}" type="presOf" srcId="{D8EF3405-A335-45CD-8749-4419501670F1}" destId="{79B90AD4-BF6D-4A4E-9EDD-E9FB146A9683}" srcOrd="0" destOrd="0" presId="urn:microsoft.com/office/officeart/2005/8/layout/hierarchy6"/>
    <dgm:cxn modelId="{9387CEFE-172F-47B4-A191-79361EA75DB0}" srcId="{D8EF3405-A335-45CD-8749-4419501670F1}" destId="{12FDA9F0-1FFE-4AA4-A17A-935BAA96E88B}" srcOrd="2" destOrd="0" parTransId="{2397AF45-B1C3-4905-A3E8-47724FDCE397}" sibTransId="{9E3F6087-8B02-4F27-A733-F8020135C1AC}"/>
    <dgm:cxn modelId="{FC6A0DCD-B3E7-4DC0-A887-41DE55B38792}" type="presParOf" srcId="{B160E25E-04B5-4B33-97C7-269FC31F3F9D}" destId="{56985AE9-076D-48F6-AD7C-4AD77A053177}" srcOrd="0" destOrd="0" presId="urn:microsoft.com/office/officeart/2005/8/layout/hierarchy6"/>
    <dgm:cxn modelId="{C82E5507-F91C-4238-9E12-86AC5F712681}" type="presParOf" srcId="{56985AE9-076D-48F6-AD7C-4AD77A053177}" destId="{03235F2B-DF4D-40A3-A2B0-F11DC47914F4}" srcOrd="0" destOrd="0" presId="urn:microsoft.com/office/officeart/2005/8/layout/hierarchy6"/>
    <dgm:cxn modelId="{2E96AB9C-CA9B-4FFC-A98D-F7E6385D8759}" type="presParOf" srcId="{03235F2B-DF4D-40A3-A2B0-F11DC47914F4}" destId="{A361BF66-8F85-46B2-BD1C-0345C1998A22}" srcOrd="0" destOrd="0" presId="urn:microsoft.com/office/officeart/2005/8/layout/hierarchy6"/>
    <dgm:cxn modelId="{F905EDD8-472E-4B5C-967E-6EEECC09F98A}" type="presParOf" srcId="{A361BF66-8F85-46B2-BD1C-0345C1998A22}" destId="{79B90AD4-BF6D-4A4E-9EDD-E9FB146A9683}" srcOrd="0" destOrd="0" presId="urn:microsoft.com/office/officeart/2005/8/layout/hierarchy6"/>
    <dgm:cxn modelId="{4B1D5412-1FE5-447D-A980-C61DEA6EEB86}" type="presParOf" srcId="{A361BF66-8F85-46B2-BD1C-0345C1998A22}" destId="{FB6BAE89-7A1B-412D-A4A2-7C3B2D4BE0BD}" srcOrd="1" destOrd="0" presId="urn:microsoft.com/office/officeart/2005/8/layout/hierarchy6"/>
    <dgm:cxn modelId="{9447C48A-464C-43AE-BDF8-D6E786ABF262}" type="presParOf" srcId="{FB6BAE89-7A1B-412D-A4A2-7C3B2D4BE0BD}" destId="{BD748D7B-2FBD-4494-AFF8-4008491ADAF4}" srcOrd="0" destOrd="0" presId="urn:microsoft.com/office/officeart/2005/8/layout/hierarchy6"/>
    <dgm:cxn modelId="{7215B657-4455-4631-81F6-E82519C0F2C6}" type="presParOf" srcId="{FB6BAE89-7A1B-412D-A4A2-7C3B2D4BE0BD}" destId="{EA40C842-8352-4E22-A5D0-F80C8D6AF32A}" srcOrd="1" destOrd="0" presId="urn:microsoft.com/office/officeart/2005/8/layout/hierarchy6"/>
    <dgm:cxn modelId="{36AAE102-E57C-4629-98D2-85FA3F3B63D9}" type="presParOf" srcId="{EA40C842-8352-4E22-A5D0-F80C8D6AF32A}" destId="{ED5CBA59-7FF2-4C56-807A-9AB3610BA431}" srcOrd="0" destOrd="0" presId="urn:microsoft.com/office/officeart/2005/8/layout/hierarchy6"/>
    <dgm:cxn modelId="{994DF208-121E-4775-98BE-386B30F3D073}" type="presParOf" srcId="{EA40C842-8352-4E22-A5D0-F80C8D6AF32A}" destId="{73F4CA2A-E350-466B-95F7-847B7A1667D9}" srcOrd="1" destOrd="0" presId="urn:microsoft.com/office/officeart/2005/8/layout/hierarchy6"/>
    <dgm:cxn modelId="{6DBEA2B9-7462-4A9B-B1EB-2FFB66CB4DB8}" type="presParOf" srcId="{FB6BAE89-7A1B-412D-A4A2-7C3B2D4BE0BD}" destId="{F551AB70-1DC8-403A-B502-9C86DCDD4923}" srcOrd="2" destOrd="0" presId="urn:microsoft.com/office/officeart/2005/8/layout/hierarchy6"/>
    <dgm:cxn modelId="{A2DE5A79-0AC9-46E0-AFB6-FB900DB22030}" type="presParOf" srcId="{FB6BAE89-7A1B-412D-A4A2-7C3B2D4BE0BD}" destId="{33E73BE0-18D6-4997-BC71-B8EE961BDD4C}" srcOrd="3" destOrd="0" presId="urn:microsoft.com/office/officeart/2005/8/layout/hierarchy6"/>
    <dgm:cxn modelId="{3F978CFA-53F8-4199-996A-D6AF98B7F8D9}" type="presParOf" srcId="{33E73BE0-18D6-4997-BC71-B8EE961BDD4C}" destId="{2F591CB9-7BBD-491B-B749-DE8E5A9158C3}" srcOrd="0" destOrd="0" presId="urn:microsoft.com/office/officeart/2005/8/layout/hierarchy6"/>
    <dgm:cxn modelId="{977383CB-91D0-4284-B6DC-42889ED82D2F}" type="presParOf" srcId="{33E73BE0-18D6-4997-BC71-B8EE961BDD4C}" destId="{1D20953C-4257-4C55-A2BF-CA811D43ABDD}" srcOrd="1" destOrd="0" presId="urn:microsoft.com/office/officeart/2005/8/layout/hierarchy6"/>
    <dgm:cxn modelId="{DEA28F5A-593C-4FB7-8B42-73B67DCFBE1E}" type="presParOf" srcId="{FB6BAE89-7A1B-412D-A4A2-7C3B2D4BE0BD}" destId="{BB7C3AA7-7871-413E-9EC7-CBB25810C78C}" srcOrd="4" destOrd="0" presId="urn:microsoft.com/office/officeart/2005/8/layout/hierarchy6"/>
    <dgm:cxn modelId="{83740820-54B8-4D85-A214-867C716A7498}" type="presParOf" srcId="{FB6BAE89-7A1B-412D-A4A2-7C3B2D4BE0BD}" destId="{F4B37C79-D116-4F0C-B9CA-4DADAF889C35}" srcOrd="5" destOrd="0" presId="urn:microsoft.com/office/officeart/2005/8/layout/hierarchy6"/>
    <dgm:cxn modelId="{B3863E89-7BEA-47B6-95AC-F250BA074E44}" type="presParOf" srcId="{F4B37C79-D116-4F0C-B9CA-4DADAF889C35}" destId="{8B7F3EC8-96D2-413B-9030-283D8013B9F1}" srcOrd="0" destOrd="0" presId="urn:microsoft.com/office/officeart/2005/8/layout/hierarchy6"/>
    <dgm:cxn modelId="{FE865778-0E99-43F6-8FCA-730BDEB7B7A5}" type="presParOf" srcId="{F4B37C79-D116-4F0C-B9CA-4DADAF889C35}" destId="{4F0E12F7-D83D-4BCB-B5AA-01F382430089}" srcOrd="1" destOrd="0" presId="urn:microsoft.com/office/officeart/2005/8/layout/hierarchy6"/>
    <dgm:cxn modelId="{1D7CEFA0-6AB7-4521-9129-40474C235B28}" type="presParOf" srcId="{FB6BAE89-7A1B-412D-A4A2-7C3B2D4BE0BD}" destId="{3D74141A-47B8-41E6-9DD9-F93A6FF7B9FD}" srcOrd="6" destOrd="0" presId="urn:microsoft.com/office/officeart/2005/8/layout/hierarchy6"/>
    <dgm:cxn modelId="{ABE0DDE2-154E-44AF-A046-D0601B3E8B6B}" type="presParOf" srcId="{FB6BAE89-7A1B-412D-A4A2-7C3B2D4BE0BD}" destId="{1F599A97-3D8D-4F85-85D5-73F95798AB33}" srcOrd="7" destOrd="0" presId="urn:microsoft.com/office/officeart/2005/8/layout/hierarchy6"/>
    <dgm:cxn modelId="{A0620209-13E5-4DDB-B506-8CE3B59A8840}" type="presParOf" srcId="{1F599A97-3D8D-4F85-85D5-73F95798AB33}" destId="{E02F6E8A-B96A-4C9B-B1BD-DB1D2550035E}" srcOrd="0" destOrd="0" presId="urn:microsoft.com/office/officeart/2005/8/layout/hierarchy6"/>
    <dgm:cxn modelId="{648CDFD2-1F3E-4FAA-82A1-42D390B1FB2E}" type="presParOf" srcId="{1F599A97-3D8D-4F85-85D5-73F95798AB33}" destId="{06BA62BB-8AA0-4299-9F52-AB106470191E}" srcOrd="1" destOrd="0" presId="urn:microsoft.com/office/officeart/2005/8/layout/hierarchy6"/>
    <dgm:cxn modelId="{D8314429-2188-4F31-8E2A-9F567EEFB156}" type="presParOf" srcId="{FB6BAE89-7A1B-412D-A4A2-7C3B2D4BE0BD}" destId="{7E0CF1BB-205E-4C62-84A0-417EE9E17C6F}" srcOrd="8" destOrd="0" presId="urn:microsoft.com/office/officeart/2005/8/layout/hierarchy6"/>
    <dgm:cxn modelId="{950D8E75-26DA-413F-8532-C3522ECB8934}" type="presParOf" srcId="{FB6BAE89-7A1B-412D-A4A2-7C3B2D4BE0BD}" destId="{6F1C496F-C72C-4559-9665-543DF279E8E1}" srcOrd="9" destOrd="0" presId="urn:microsoft.com/office/officeart/2005/8/layout/hierarchy6"/>
    <dgm:cxn modelId="{9A66B080-0AFD-4CA2-B644-C7363E02905C}" type="presParOf" srcId="{6F1C496F-C72C-4559-9665-543DF279E8E1}" destId="{008B6402-ED9A-4AAD-9628-06B33B9029B9}" srcOrd="0" destOrd="0" presId="urn:microsoft.com/office/officeart/2005/8/layout/hierarchy6"/>
    <dgm:cxn modelId="{95DA7593-8123-4609-AD9C-A487CB86A4AE}" type="presParOf" srcId="{6F1C496F-C72C-4559-9665-543DF279E8E1}" destId="{9235717D-1952-4461-A71F-000AA641F193}" srcOrd="1" destOrd="0" presId="urn:microsoft.com/office/officeart/2005/8/layout/hierarchy6"/>
    <dgm:cxn modelId="{24032027-A781-44C3-9B95-1C9415967791}" type="presParOf" srcId="{B160E25E-04B5-4B33-97C7-269FC31F3F9D}" destId="{68A23629-0F0A-4EC8-B4F2-A25563807D34}"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A20C71-A68C-4183-841F-0E05260C987F}" type="doc">
      <dgm:prSet loTypeId="urn:microsoft.com/office/officeart/2005/8/layout/hProcess11" loCatId="process" qsTypeId="urn:microsoft.com/office/officeart/2005/8/quickstyle/simple1" qsCatId="simple" csTypeId="urn:microsoft.com/office/officeart/2005/8/colors/accent1_2" csCatId="accent1" phldr="1"/>
      <dgm:spPr/>
    </dgm:pt>
    <dgm:pt modelId="{B234E522-835E-4CCC-8E55-A896C631138D}">
      <dgm:prSet phldrT="[Text]"/>
      <dgm:spPr/>
      <dgm:t>
        <a:bodyPr/>
        <a:lstStyle/>
        <a:p>
          <a:r>
            <a:rPr lang="en-GB" dirty="0"/>
            <a:t>Overall research aim/question</a:t>
          </a:r>
        </a:p>
      </dgm:t>
    </dgm:pt>
    <dgm:pt modelId="{094FD495-3EC8-4AD5-9B7B-4ADC01BE2A08}" type="parTrans" cxnId="{54063E20-6394-4C88-91EA-7AF8EB3DE2D7}">
      <dgm:prSet/>
      <dgm:spPr/>
      <dgm:t>
        <a:bodyPr/>
        <a:lstStyle/>
        <a:p>
          <a:endParaRPr lang="en-GB"/>
        </a:p>
      </dgm:t>
    </dgm:pt>
    <dgm:pt modelId="{29372F89-2D4B-4F4E-A0F0-42C8689C61EF}" type="sibTrans" cxnId="{54063E20-6394-4C88-91EA-7AF8EB3DE2D7}">
      <dgm:prSet/>
      <dgm:spPr/>
      <dgm:t>
        <a:bodyPr/>
        <a:lstStyle/>
        <a:p>
          <a:endParaRPr lang="en-GB"/>
        </a:p>
      </dgm:t>
    </dgm:pt>
    <dgm:pt modelId="{4CC7A223-E295-4547-B35A-780C328667ED}">
      <dgm:prSet phldrT="[Text]"/>
      <dgm:spPr/>
      <dgm:t>
        <a:bodyPr/>
        <a:lstStyle/>
        <a:p>
          <a:r>
            <a:rPr lang="en-GB" dirty="0"/>
            <a:t>Research objectives/investigative questions</a:t>
          </a:r>
        </a:p>
      </dgm:t>
    </dgm:pt>
    <dgm:pt modelId="{B447FEE0-AA6D-416A-B65E-BE878D0BC968}" type="parTrans" cxnId="{44D26A2A-4625-4D50-A494-F6106241C295}">
      <dgm:prSet/>
      <dgm:spPr/>
      <dgm:t>
        <a:bodyPr/>
        <a:lstStyle/>
        <a:p>
          <a:endParaRPr lang="en-GB"/>
        </a:p>
      </dgm:t>
    </dgm:pt>
    <dgm:pt modelId="{C6217219-47C2-466D-996D-70D91FA70B3D}" type="sibTrans" cxnId="{44D26A2A-4625-4D50-A494-F6106241C295}">
      <dgm:prSet/>
      <dgm:spPr/>
      <dgm:t>
        <a:bodyPr/>
        <a:lstStyle/>
        <a:p>
          <a:endParaRPr lang="en-GB"/>
        </a:p>
      </dgm:t>
    </dgm:pt>
    <dgm:pt modelId="{24564F93-2D24-4841-B158-3A6F0F513DF4}">
      <dgm:prSet phldrT="[Text]"/>
      <dgm:spPr/>
      <dgm:t>
        <a:bodyPr/>
        <a:lstStyle/>
        <a:p>
          <a:r>
            <a:rPr lang="en-GB" dirty="0"/>
            <a:t>Research design</a:t>
          </a:r>
        </a:p>
      </dgm:t>
    </dgm:pt>
    <dgm:pt modelId="{2B0A31B2-18B0-4229-BCBA-3156E98DA158}" type="parTrans" cxnId="{03A9780B-0824-403D-90EF-5709F5D4C6D9}">
      <dgm:prSet/>
      <dgm:spPr/>
      <dgm:t>
        <a:bodyPr/>
        <a:lstStyle/>
        <a:p>
          <a:endParaRPr lang="en-GB"/>
        </a:p>
      </dgm:t>
    </dgm:pt>
    <dgm:pt modelId="{AF83139E-C0F1-4803-A68B-A776EB1CFFC4}" type="sibTrans" cxnId="{03A9780B-0824-403D-90EF-5709F5D4C6D9}">
      <dgm:prSet/>
      <dgm:spPr/>
      <dgm:t>
        <a:bodyPr/>
        <a:lstStyle/>
        <a:p>
          <a:endParaRPr lang="en-GB"/>
        </a:p>
      </dgm:t>
    </dgm:pt>
    <dgm:pt modelId="{216759E2-D6DF-4F2A-B516-983366A8C981}" type="pres">
      <dgm:prSet presAssocID="{45A20C71-A68C-4183-841F-0E05260C987F}" presName="Name0" presStyleCnt="0">
        <dgm:presLayoutVars>
          <dgm:dir/>
          <dgm:resizeHandles val="exact"/>
        </dgm:presLayoutVars>
      </dgm:prSet>
      <dgm:spPr/>
    </dgm:pt>
    <dgm:pt modelId="{25DBD710-C65D-4A10-8B47-7E3CE1FBD214}" type="pres">
      <dgm:prSet presAssocID="{45A20C71-A68C-4183-841F-0E05260C987F}" presName="arrow" presStyleLbl="bgShp" presStyleIdx="0" presStyleCnt="1" custLinFactNeighborX="-7123"/>
      <dgm:spPr/>
    </dgm:pt>
    <dgm:pt modelId="{CD7B441A-945A-4874-BF4D-41C084D897F8}" type="pres">
      <dgm:prSet presAssocID="{45A20C71-A68C-4183-841F-0E05260C987F}" presName="points" presStyleCnt="0"/>
      <dgm:spPr/>
    </dgm:pt>
    <dgm:pt modelId="{FEC28098-34CC-4E65-AE56-0B3514BC59E3}" type="pres">
      <dgm:prSet presAssocID="{B234E522-835E-4CCC-8E55-A896C631138D}" presName="compositeA" presStyleCnt="0"/>
      <dgm:spPr/>
    </dgm:pt>
    <dgm:pt modelId="{C2E6A331-CCC0-4221-8030-B321C55DB46E}" type="pres">
      <dgm:prSet presAssocID="{B234E522-835E-4CCC-8E55-A896C631138D}" presName="textA" presStyleLbl="revTx" presStyleIdx="0" presStyleCnt="3">
        <dgm:presLayoutVars>
          <dgm:bulletEnabled val="1"/>
        </dgm:presLayoutVars>
      </dgm:prSet>
      <dgm:spPr/>
    </dgm:pt>
    <dgm:pt modelId="{EBEE7701-B8A0-4744-B5A3-068C470856A0}" type="pres">
      <dgm:prSet presAssocID="{B234E522-835E-4CCC-8E55-A896C631138D}" presName="circleA" presStyleLbl="node1" presStyleIdx="0" presStyleCnt="3"/>
      <dgm:spPr/>
    </dgm:pt>
    <dgm:pt modelId="{52333DBB-BBE8-4A23-807C-309A607A0C24}" type="pres">
      <dgm:prSet presAssocID="{B234E522-835E-4CCC-8E55-A896C631138D}" presName="spaceA" presStyleCnt="0"/>
      <dgm:spPr/>
    </dgm:pt>
    <dgm:pt modelId="{BE8F170D-950B-4E58-9244-B4065CAA62A1}" type="pres">
      <dgm:prSet presAssocID="{29372F89-2D4B-4F4E-A0F0-42C8689C61EF}" presName="space" presStyleCnt="0"/>
      <dgm:spPr/>
    </dgm:pt>
    <dgm:pt modelId="{8614F444-2083-487F-B265-6517DDA7D15B}" type="pres">
      <dgm:prSet presAssocID="{4CC7A223-E295-4547-B35A-780C328667ED}" presName="compositeB" presStyleCnt="0"/>
      <dgm:spPr/>
    </dgm:pt>
    <dgm:pt modelId="{86AF2CCB-CE55-4A96-86FC-621494B6DB0D}" type="pres">
      <dgm:prSet presAssocID="{4CC7A223-E295-4547-B35A-780C328667ED}" presName="textB" presStyleLbl="revTx" presStyleIdx="1" presStyleCnt="3">
        <dgm:presLayoutVars>
          <dgm:bulletEnabled val="1"/>
        </dgm:presLayoutVars>
      </dgm:prSet>
      <dgm:spPr/>
    </dgm:pt>
    <dgm:pt modelId="{4F2EEC8F-6899-4DCA-87B0-E7CB7DFE6D1D}" type="pres">
      <dgm:prSet presAssocID="{4CC7A223-E295-4547-B35A-780C328667ED}" presName="circleB" presStyleLbl="node1" presStyleIdx="1" presStyleCnt="3"/>
      <dgm:spPr/>
    </dgm:pt>
    <dgm:pt modelId="{62DFF162-C45C-43DC-9961-E1752E6407AE}" type="pres">
      <dgm:prSet presAssocID="{4CC7A223-E295-4547-B35A-780C328667ED}" presName="spaceB" presStyleCnt="0"/>
      <dgm:spPr/>
    </dgm:pt>
    <dgm:pt modelId="{90491847-F4E1-4681-9571-B584CAA9BE29}" type="pres">
      <dgm:prSet presAssocID="{C6217219-47C2-466D-996D-70D91FA70B3D}" presName="space" presStyleCnt="0"/>
      <dgm:spPr/>
    </dgm:pt>
    <dgm:pt modelId="{6DC52C51-1FED-44AE-8527-910754A8FEFD}" type="pres">
      <dgm:prSet presAssocID="{24564F93-2D24-4841-B158-3A6F0F513DF4}" presName="compositeA" presStyleCnt="0"/>
      <dgm:spPr/>
    </dgm:pt>
    <dgm:pt modelId="{36786F3F-EC95-4DA6-8F3A-C65FEF08BFF9}" type="pres">
      <dgm:prSet presAssocID="{24564F93-2D24-4841-B158-3A6F0F513DF4}" presName="textA" presStyleLbl="revTx" presStyleIdx="2" presStyleCnt="3">
        <dgm:presLayoutVars>
          <dgm:bulletEnabled val="1"/>
        </dgm:presLayoutVars>
      </dgm:prSet>
      <dgm:spPr/>
    </dgm:pt>
    <dgm:pt modelId="{4EF67BA9-4EAF-499E-8905-075A48A8F4C6}" type="pres">
      <dgm:prSet presAssocID="{24564F93-2D24-4841-B158-3A6F0F513DF4}" presName="circleA" presStyleLbl="node1" presStyleIdx="2" presStyleCnt="3"/>
      <dgm:spPr/>
    </dgm:pt>
    <dgm:pt modelId="{E24A2759-2DA5-4CFB-AD34-2807C7338B23}" type="pres">
      <dgm:prSet presAssocID="{24564F93-2D24-4841-B158-3A6F0F513DF4}" presName="spaceA" presStyleCnt="0"/>
      <dgm:spPr/>
    </dgm:pt>
  </dgm:ptLst>
  <dgm:cxnLst>
    <dgm:cxn modelId="{68701C04-BDA7-40E7-81BB-F2911AE4EE1B}" type="presOf" srcId="{24564F93-2D24-4841-B158-3A6F0F513DF4}" destId="{36786F3F-EC95-4DA6-8F3A-C65FEF08BFF9}" srcOrd="0" destOrd="0" presId="urn:microsoft.com/office/officeart/2005/8/layout/hProcess11"/>
    <dgm:cxn modelId="{03A9780B-0824-403D-90EF-5709F5D4C6D9}" srcId="{45A20C71-A68C-4183-841F-0E05260C987F}" destId="{24564F93-2D24-4841-B158-3A6F0F513DF4}" srcOrd="2" destOrd="0" parTransId="{2B0A31B2-18B0-4229-BCBA-3156E98DA158}" sibTransId="{AF83139E-C0F1-4803-A68B-A776EB1CFFC4}"/>
    <dgm:cxn modelId="{2821AF10-48D9-43EF-A6E5-4CD9F46A13F2}" type="presOf" srcId="{4CC7A223-E295-4547-B35A-780C328667ED}" destId="{86AF2CCB-CE55-4A96-86FC-621494B6DB0D}" srcOrd="0" destOrd="0" presId="urn:microsoft.com/office/officeart/2005/8/layout/hProcess11"/>
    <dgm:cxn modelId="{54063E20-6394-4C88-91EA-7AF8EB3DE2D7}" srcId="{45A20C71-A68C-4183-841F-0E05260C987F}" destId="{B234E522-835E-4CCC-8E55-A896C631138D}" srcOrd="0" destOrd="0" parTransId="{094FD495-3EC8-4AD5-9B7B-4ADC01BE2A08}" sibTransId="{29372F89-2D4B-4F4E-A0F0-42C8689C61EF}"/>
    <dgm:cxn modelId="{44D26A2A-4625-4D50-A494-F6106241C295}" srcId="{45A20C71-A68C-4183-841F-0E05260C987F}" destId="{4CC7A223-E295-4547-B35A-780C328667ED}" srcOrd="1" destOrd="0" parTransId="{B447FEE0-AA6D-416A-B65E-BE878D0BC968}" sibTransId="{C6217219-47C2-466D-996D-70D91FA70B3D}"/>
    <dgm:cxn modelId="{58E81537-F6F2-474F-B0CD-AC34850D952B}" type="presOf" srcId="{45A20C71-A68C-4183-841F-0E05260C987F}" destId="{216759E2-D6DF-4F2A-B516-983366A8C981}" srcOrd="0" destOrd="0" presId="urn:microsoft.com/office/officeart/2005/8/layout/hProcess11"/>
    <dgm:cxn modelId="{EBA12481-F6B1-4B19-BF10-40C91D5C0AA7}" type="presOf" srcId="{B234E522-835E-4CCC-8E55-A896C631138D}" destId="{C2E6A331-CCC0-4221-8030-B321C55DB46E}" srcOrd="0" destOrd="0" presId="urn:microsoft.com/office/officeart/2005/8/layout/hProcess11"/>
    <dgm:cxn modelId="{01904B63-B7EE-4E7B-B21E-FD2607A71E7F}" type="presParOf" srcId="{216759E2-D6DF-4F2A-B516-983366A8C981}" destId="{25DBD710-C65D-4A10-8B47-7E3CE1FBD214}" srcOrd="0" destOrd="0" presId="urn:microsoft.com/office/officeart/2005/8/layout/hProcess11"/>
    <dgm:cxn modelId="{CD65A539-BF28-4266-90EC-E7914F477B41}" type="presParOf" srcId="{216759E2-D6DF-4F2A-B516-983366A8C981}" destId="{CD7B441A-945A-4874-BF4D-41C084D897F8}" srcOrd="1" destOrd="0" presId="urn:microsoft.com/office/officeart/2005/8/layout/hProcess11"/>
    <dgm:cxn modelId="{99AE1F22-6FE4-4D38-983E-95DDAC2AABBA}" type="presParOf" srcId="{CD7B441A-945A-4874-BF4D-41C084D897F8}" destId="{FEC28098-34CC-4E65-AE56-0B3514BC59E3}" srcOrd="0" destOrd="0" presId="urn:microsoft.com/office/officeart/2005/8/layout/hProcess11"/>
    <dgm:cxn modelId="{0ACDD449-A461-45CF-958C-C9AE96656060}" type="presParOf" srcId="{FEC28098-34CC-4E65-AE56-0B3514BC59E3}" destId="{C2E6A331-CCC0-4221-8030-B321C55DB46E}" srcOrd="0" destOrd="0" presId="urn:microsoft.com/office/officeart/2005/8/layout/hProcess11"/>
    <dgm:cxn modelId="{88D2285F-4FD3-4E51-869A-76520682E3AF}" type="presParOf" srcId="{FEC28098-34CC-4E65-AE56-0B3514BC59E3}" destId="{EBEE7701-B8A0-4744-B5A3-068C470856A0}" srcOrd="1" destOrd="0" presId="urn:microsoft.com/office/officeart/2005/8/layout/hProcess11"/>
    <dgm:cxn modelId="{FCD91766-7A31-47F2-80A9-849C20D428A0}" type="presParOf" srcId="{FEC28098-34CC-4E65-AE56-0B3514BC59E3}" destId="{52333DBB-BBE8-4A23-807C-309A607A0C24}" srcOrd="2" destOrd="0" presId="urn:microsoft.com/office/officeart/2005/8/layout/hProcess11"/>
    <dgm:cxn modelId="{C2605E32-3897-445D-9CDC-95C9FF398691}" type="presParOf" srcId="{CD7B441A-945A-4874-BF4D-41C084D897F8}" destId="{BE8F170D-950B-4E58-9244-B4065CAA62A1}" srcOrd="1" destOrd="0" presId="urn:microsoft.com/office/officeart/2005/8/layout/hProcess11"/>
    <dgm:cxn modelId="{F668F157-9F11-43AC-97F9-E6562CBCB017}" type="presParOf" srcId="{CD7B441A-945A-4874-BF4D-41C084D897F8}" destId="{8614F444-2083-487F-B265-6517DDA7D15B}" srcOrd="2" destOrd="0" presId="urn:microsoft.com/office/officeart/2005/8/layout/hProcess11"/>
    <dgm:cxn modelId="{932FDD6C-2436-47FA-BAD8-C201EA27EF99}" type="presParOf" srcId="{8614F444-2083-487F-B265-6517DDA7D15B}" destId="{86AF2CCB-CE55-4A96-86FC-621494B6DB0D}" srcOrd="0" destOrd="0" presId="urn:microsoft.com/office/officeart/2005/8/layout/hProcess11"/>
    <dgm:cxn modelId="{D4AC70F0-A485-49E4-9748-7022D2FE19C7}" type="presParOf" srcId="{8614F444-2083-487F-B265-6517DDA7D15B}" destId="{4F2EEC8F-6899-4DCA-87B0-E7CB7DFE6D1D}" srcOrd="1" destOrd="0" presId="urn:microsoft.com/office/officeart/2005/8/layout/hProcess11"/>
    <dgm:cxn modelId="{5019EAB3-2FCC-4AAC-9EC8-6C88698E6084}" type="presParOf" srcId="{8614F444-2083-487F-B265-6517DDA7D15B}" destId="{62DFF162-C45C-43DC-9961-E1752E6407AE}" srcOrd="2" destOrd="0" presId="urn:microsoft.com/office/officeart/2005/8/layout/hProcess11"/>
    <dgm:cxn modelId="{7058058C-9B86-46C3-8A3F-D4A169A58308}" type="presParOf" srcId="{CD7B441A-945A-4874-BF4D-41C084D897F8}" destId="{90491847-F4E1-4681-9571-B584CAA9BE29}" srcOrd="3" destOrd="0" presId="urn:microsoft.com/office/officeart/2005/8/layout/hProcess11"/>
    <dgm:cxn modelId="{2FD59076-0080-4465-80EE-3F8A16EFE285}" type="presParOf" srcId="{CD7B441A-945A-4874-BF4D-41C084D897F8}" destId="{6DC52C51-1FED-44AE-8527-910754A8FEFD}" srcOrd="4" destOrd="0" presId="urn:microsoft.com/office/officeart/2005/8/layout/hProcess11"/>
    <dgm:cxn modelId="{29A9096F-E1AD-41B4-B8CD-EA9B326F2F57}" type="presParOf" srcId="{6DC52C51-1FED-44AE-8527-910754A8FEFD}" destId="{36786F3F-EC95-4DA6-8F3A-C65FEF08BFF9}" srcOrd="0" destOrd="0" presId="urn:microsoft.com/office/officeart/2005/8/layout/hProcess11"/>
    <dgm:cxn modelId="{A02CAEC9-BECC-480F-88B9-2617D1BC5613}" type="presParOf" srcId="{6DC52C51-1FED-44AE-8527-910754A8FEFD}" destId="{4EF67BA9-4EAF-499E-8905-075A48A8F4C6}" srcOrd="1" destOrd="0" presId="urn:microsoft.com/office/officeart/2005/8/layout/hProcess11"/>
    <dgm:cxn modelId="{C7C27867-693B-4A42-84BF-C0011A76B547}" type="presParOf" srcId="{6DC52C51-1FED-44AE-8527-910754A8FEFD}" destId="{E24A2759-2DA5-4CFB-AD34-2807C7338B2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A20C71-A68C-4183-841F-0E05260C987F}" type="doc">
      <dgm:prSet loTypeId="urn:microsoft.com/office/officeart/2005/8/layout/hProcess11" loCatId="process" qsTypeId="urn:microsoft.com/office/officeart/2005/8/quickstyle/simple1" qsCatId="simple" csTypeId="urn:microsoft.com/office/officeart/2005/8/colors/accent1_2" csCatId="accent1" phldr="1"/>
      <dgm:spPr/>
    </dgm:pt>
    <dgm:pt modelId="{B234E522-835E-4CCC-8E55-A896C631138D}">
      <dgm:prSet phldrT="[Text]"/>
      <dgm:spPr/>
      <dgm:t>
        <a:bodyPr/>
        <a:lstStyle/>
        <a:p>
          <a:r>
            <a:rPr lang="en-GB" dirty="0"/>
            <a:t>Overall research aim/question</a:t>
          </a:r>
        </a:p>
      </dgm:t>
    </dgm:pt>
    <dgm:pt modelId="{094FD495-3EC8-4AD5-9B7B-4ADC01BE2A08}" type="parTrans" cxnId="{54063E20-6394-4C88-91EA-7AF8EB3DE2D7}">
      <dgm:prSet/>
      <dgm:spPr/>
      <dgm:t>
        <a:bodyPr/>
        <a:lstStyle/>
        <a:p>
          <a:endParaRPr lang="en-GB"/>
        </a:p>
      </dgm:t>
    </dgm:pt>
    <dgm:pt modelId="{29372F89-2D4B-4F4E-A0F0-42C8689C61EF}" type="sibTrans" cxnId="{54063E20-6394-4C88-91EA-7AF8EB3DE2D7}">
      <dgm:prSet/>
      <dgm:spPr/>
      <dgm:t>
        <a:bodyPr/>
        <a:lstStyle/>
        <a:p>
          <a:endParaRPr lang="en-GB"/>
        </a:p>
      </dgm:t>
    </dgm:pt>
    <dgm:pt modelId="{4CC7A223-E295-4547-B35A-780C328667ED}">
      <dgm:prSet phldrT="[Text]"/>
      <dgm:spPr/>
      <dgm:t>
        <a:bodyPr/>
        <a:lstStyle/>
        <a:p>
          <a:r>
            <a:rPr lang="en-GB" dirty="0"/>
            <a:t>Research objectives/investigative questions</a:t>
          </a:r>
        </a:p>
      </dgm:t>
    </dgm:pt>
    <dgm:pt modelId="{B447FEE0-AA6D-416A-B65E-BE878D0BC968}" type="parTrans" cxnId="{44D26A2A-4625-4D50-A494-F6106241C295}">
      <dgm:prSet/>
      <dgm:spPr/>
      <dgm:t>
        <a:bodyPr/>
        <a:lstStyle/>
        <a:p>
          <a:endParaRPr lang="en-GB"/>
        </a:p>
      </dgm:t>
    </dgm:pt>
    <dgm:pt modelId="{C6217219-47C2-466D-996D-70D91FA70B3D}" type="sibTrans" cxnId="{44D26A2A-4625-4D50-A494-F6106241C295}">
      <dgm:prSet/>
      <dgm:spPr/>
      <dgm:t>
        <a:bodyPr/>
        <a:lstStyle/>
        <a:p>
          <a:endParaRPr lang="en-GB"/>
        </a:p>
      </dgm:t>
    </dgm:pt>
    <dgm:pt modelId="{24564F93-2D24-4841-B158-3A6F0F513DF4}">
      <dgm:prSet phldrT="[Text]"/>
      <dgm:spPr/>
      <dgm:t>
        <a:bodyPr/>
        <a:lstStyle/>
        <a:p>
          <a:r>
            <a:rPr lang="en-GB" dirty="0"/>
            <a:t>Research design</a:t>
          </a:r>
        </a:p>
      </dgm:t>
    </dgm:pt>
    <dgm:pt modelId="{2B0A31B2-18B0-4229-BCBA-3156E98DA158}" type="parTrans" cxnId="{03A9780B-0824-403D-90EF-5709F5D4C6D9}">
      <dgm:prSet/>
      <dgm:spPr/>
      <dgm:t>
        <a:bodyPr/>
        <a:lstStyle/>
        <a:p>
          <a:endParaRPr lang="en-GB"/>
        </a:p>
      </dgm:t>
    </dgm:pt>
    <dgm:pt modelId="{AF83139E-C0F1-4803-A68B-A776EB1CFFC4}" type="sibTrans" cxnId="{03A9780B-0824-403D-90EF-5709F5D4C6D9}">
      <dgm:prSet/>
      <dgm:spPr/>
      <dgm:t>
        <a:bodyPr/>
        <a:lstStyle/>
        <a:p>
          <a:endParaRPr lang="en-GB"/>
        </a:p>
      </dgm:t>
    </dgm:pt>
    <dgm:pt modelId="{216759E2-D6DF-4F2A-B516-983366A8C981}" type="pres">
      <dgm:prSet presAssocID="{45A20C71-A68C-4183-841F-0E05260C987F}" presName="Name0" presStyleCnt="0">
        <dgm:presLayoutVars>
          <dgm:dir/>
          <dgm:resizeHandles val="exact"/>
        </dgm:presLayoutVars>
      </dgm:prSet>
      <dgm:spPr/>
    </dgm:pt>
    <dgm:pt modelId="{25DBD710-C65D-4A10-8B47-7E3CE1FBD214}" type="pres">
      <dgm:prSet presAssocID="{45A20C71-A68C-4183-841F-0E05260C987F}" presName="arrow" presStyleLbl="bgShp" presStyleIdx="0" presStyleCnt="1" custLinFactNeighborX="-7123"/>
      <dgm:spPr/>
    </dgm:pt>
    <dgm:pt modelId="{CD7B441A-945A-4874-BF4D-41C084D897F8}" type="pres">
      <dgm:prSet presAssocID="{45A20C71-A68C-4183-841F-0E05260C987F}" presName="points" presStyleCnt="0"/>
      <dgm:spPr/>
    </dgm:pt>
    <dgm:pt modelId="{FEC28098-34CC-4E65-AE56-0B3514BC59E3}" type="pres">
      <dgm:prSet presAssocID="{B234E522-835E-4CCC-8E55-A896C631138D}" presName="compositeA" presStyleCnt="0"/>
      <dgm:spPr/>
    </dgm:pt>
    <dgm:pt modelId="{C2E6A331-CCC0-4221-8030-B321C55DB46E}" type="pres">
      <dgm:prSet presAssocID="{B234E522-835E-4CCC-8E55-A896C631138D}" presName="textA" presStyleLbl="revTx" presStyleIdx="0" presStyleCnt="3">
        <dgm:presLayoutVars>
          <dgm:bulletEnabled val="1"/>
        </dgm:presLayoutVars>
      </dgm:prSet>
      <dgm:spPr/>
    </dgm:pt>
    <dgm:pt modelId="{EBEE7701-B8A0-4744-B5A3-068C470856A0}" type="pres">
      <dgm:prSet presAssocID="{B234E522-835E-4CCC-8E55-A896C631138D}" presName="circleA" presStyleLbl="node1" presStyleIdx="0" presStyleCnt="3"/>
      <dgm:spPr/>
    </dgm:pt>
    <dgm:pt modelId="{52333DBB-BBE8-4A23-807C-309A607A0C24}" type="pres">
      <dgm:prSet presAssocID="{B234E522-835E-4CCC-8E55-A896C631138D}" presName="spaceA" presStyleCnt="0"/>
      <dgm:spPr/>
    </dgm:pt>
    <dgm:pt modelId="{BE8F170D-950B-4E58-9244-B4065CAA62A1}" type="pres">
      <dgm:prSet presAssocID="{29372F89-2D4B-4F4E-A0F0-42C8689C61EF}" presName="space" presStyleCnt="0"/>
      <dgm:spPr/>
    </dgm:pt>
    <dgm:pt modelId="{8614F444-2083-487F-B265-6517DDA7D15B}" type="pres">
      <dgm:prSet presAssocID="{4CC7A223-E295-4547-B35A-780C328667ED}" presName="compositeB" presStyleCnt="0"/>
      <dgm:spPr/>
    </dgm:pt>
    <dgm:pt modelId="{86AF2CCB-CE55-4A96-86FC-621494B6DB0D}" type="pres">
      <dgm:prSet presAssocID="{4CC7A223-E295-4547-B35A-780C328667ED}" presName="textB" presStyleLbl="revTx" presStyleIdx="1" presStyleCnt="3">
        <dgm:presLayoutVars>
          <dgm:bulletEnabled val="1"/>
        </dgm:presLayoutVars>
      </dgm:prSet>
      <dgm:spPr/>
    </dgm:pt>
    <dgm:pt modelId="{4F2EEC8F-6899-4DCA-87B0-E7CB7DFE6D1D}" type="pres">
      <dgm:prSet presAssocID="{4CC7A223-E295-4547-B35A-780C328667ED}" presName="circleB" presStyleLbl="node1" presStyleIdx="1" presStyleCnt="3"/>
      <dgm:spPr/>
    </dgm:pt>
    <dgm:pt modelId="{62DFF162-C45C-43DC-9961-E1752E6407AE}" type="pres">
      <dgm:prSet presAssocID="{4CC7A223-E295-4547-B35A-780C328667ED}" presName="spaceB" presStyleCnt="0"/>
      <dgm:spPr/>
    </dgm:pt>
    <dgm:pt modelId="{90491847-F4E1-4681-9571-B584CAA9BE29}" type="pres">
      <dgm:prSet presAssocID="{C6217219-47C2-466D-996D-70D91FA70B3D}" presName="space" presStyleCnt="0"/>
      <dgm:spPr/>
    </dgm:pt>
    <dgm:pt modelId="{6DC52C51-1FED-44AE-8527-910754A8FEFD}" type="pres">
      <dgm:prSet presAssocID="{24564F93-2D24-4841-B158-3A6F0F513DF4}" presName="compositeA" presStyleCnt="0"/>
      <dgm:spPr/>
    </dgm:pt>
    <dgm:pt modelId="{36786F3F-EC95-4DA6-8F3A-C65FEF08BFF9}" type="pres">
      <dgm:prSet presAssocID="{24564F93-2D24-4841-B158-3A6F0F513DF4}" presName="textA" presStyleLbl="revTx" presStyleIdx="2" presStyleCnt="3">
        <dgm:presLayoutVars>
          <dgm:bulletEnabled val="1"/>
        </dgm:presLayoutVars>
      </dgm:prSet>
      <dgm:spPr/>
    </dgm:pt>
    <dgm:pt modelId="{4EF67BA9-4EAF-499E-8905-075A48A8F4C6}" type="pres">
      <dgm:prSet presAssocID="{24564F93-2D24-4841-B158-3A6F0F513DF4}" presName="circleA" presStyleLbl="node1" presStyleIdx="2" presStyleCnt="3"/>
      <dgm:spPr/>
    </dgm:pt>
    <dgm:pt modelId="{E24A2759-2DA5-4CFB-AD34-2807C7338B23}" type="pres">
      <dgm:prSet presAssocID="{24564F93-2D24-4841-B158-3A6F0F513DF4}" presName="spaceA" presStyleCnt="0"/>
      <dgm:spPr/>
    </dgm:pt>
  </dgm:ptLst>
  <dgm:cxnLst>
    <dgm:cxn modelId="{68701C04-BDA7-40E7-81BB-F2911AE4EE1B}" type="presOf" srcId="{24564F93-2D24-4841-B158-3A6F0F513DF4}" destId="{36786F3F-EC95-4DA6-8F3A-C65FEF08BFF9}" srcOrd="0" destOrd="0" presId="urn:microsoft.com/office/officeart/2005/8/layout/hProcess11"/>
    <dgm:cxn modelId="{03A9780B-0824-403D-90EF-5709F5D4C6D9}" srcId="{45A20C71-A68C-4183-841F-0E05260C987F}" destId="{24564F93-2D24-4841-B158-3A6F0F513DF4}" srcOrd="2" destOrd="0" parTransId="{2B0A31B2-18B0-4229-BCBA-3156E98DA158}" sibTransId="{AF83139E-C0F1-4803-A68B-A776EB1CFFC4}"/>
    <dgm:cxn modelId="{2821AF10-48D9-43EF-A6E5-4CD9F46A13F2}" type="presOf" srcId="{4CC7A223-E295-4547-B35A-780C328667ED}" destId="{86AF2CCB-CE55-4A96-86FC-621494B6DB0D}" srcOrd="0" destOrd="0" presId="urn:microsoft.com/office/officeart/2005/8/layout/hProcess11"/>
    <dgm:cxn modelId="{54063E20-6394-4C88-91EA-7AF8EB3DE2D7}" srcId="{45A20C71-A68C-4183-841F-0E05260C987F}" destId="{B234E522-835E-4CCC-8E55-A896C631138D}" srcOrd="0" destOrd="0" parTransId="{094FD495-3EC8-4AD5-9B7B-4ADC01BE2A08}" sibTransId="{29372F89-2D4B-4F4E-A0F0-42C8689C61EF}"/>
    <dgm:cxn modelId="{44D26A2A-4625-4D50-A494-F6106241C295}" srcId="{45A20C71-A68C-4183-841F-0E05260C987F}" destId="{4CC7A223-E295-4547-B35A-780C328667ED}" srcOrd="1" destOrd="0" parTransId="{B447FEE0-AA6D-416A-B65E-BE878D0BC968}" sibTransId="{C6217219-47C2-466D-996D-70D91FA70B3D}"/>
    <dgm:cxn modelId="{58E81537-F6F2-474F-B0CD-AC34850D952B}" type="presOf" srcId="{45A20C71-A68C-4183-841F-0E05260C987F}" destId="{216759E2-D6DF-4F2A-B516-983366A8C981}" srcOrd="0" destOrd="0" presId="urn:microsoft.com/office/officeart/2005/8/layout/hProcess11"/>
    <dgm:cxn modelId="{EBA12481-F6B1-4B19-BF10-40C91D5C0AA7}" type="presOf" srcId="{B234E522-835E-4CCC-8E55-A896C631138D}" destId="{C2E6A331-CCC0-4221-8030-B321C55DB46E}" srcOrd="0" destOrd="0" presId="urn:microsoft.com/office/officeart/2005/8/layout/hProcess11"/>
    <dgm:cxn modelId="{01904B63-B7EE-4E7B-B21E-FD2607A71E7F}" type="presParOf" srcId="{216759E2-D6DF-4F2A-B516-983366A8C981}" destId="{25DBD710-C65D-4A10-8B47-7E3CE1FBD214}" srcOrd="0" destOrd="0" presId="urn:microsoft.com/office/officeart/2005/8/layout/hProcess11"/>
    <dgm:cxn modelId="{CD65A539-BF28-4266-90EC-E7914F477B41}" type="presParOf" srcId="{216759E2-D6DF-4F2A-B516-983366A8C981}" destId="{CD7B441A-945A-4874-BF4D-41C084D897F8}" srcOrd="1" destOrd="0" presId="urn:microsoft.com/office/officeart/2005/8/layout/hProcess11"/>
    <dgm:cxn modelId="{99AE1F22-6FE4-4D38-983E-95DDAC2AABBA}" type="presParOf" srcId="{CD7B441A-945A-4874-BF4D-41C084D897F8}" destId="{FEC28098-34CC-4E65-AE56-0B3514BC59E3}" srcOrd="0" destOrd="0" presId="urn:microsoft.com/office/officeart/2005/8/layout/hProcess11"/>
    <dgm:cxn modelId="{0ACDD449-A461-45CF-958C-C9AE96656060}" type="presParOf" srcId="{FEC28098-34CC-4E65-AE56-0B3514BC59E3}" destId="{C2E6A331-CCC0-4221-8030-B321C55DB46E}" srcOrd="0" destOrd="0" presId="urn:microsoft.com/office/officeart/2005/8/layout/hProcess11"/>
    <dgm:cxn modelId="{88D2285F-4FD3-4E51-869A-76520682E3AF}" type="presParOf" srcId="{FEC28098-34CC-4E65-AE56-0B3514BC59E3}" destId="{EBEE7701-B8A0-4744-B5A3-068C470856A0}" srcOrd="1" destOrd="0" presId="urn:microsoft.com/office/officeart/2005/8/layout/hProcess11"/>
    <dgm:cxn modelId="{FCD91766-7A31-47F2-80A9-849C20D428A0}" type="presParOf" srcId="{FEC28098-34CC-4E65-AE56-0B3514BC59E3}" destId="{52333DBB-BBE8-4A23-807C-309A607A0C24}" srcOrd="2" destOrd="0" presId="urn:microsoft.com/office/officeart/2005/8/layout/hProcess11"/>
    <dgm:cxn modelId="{C2605E32-3897-445D-9CDC-95C9FF398691}" type="presParOf" srcId="{CD7B441A-945A-4874-BF4D-41C084D897F8}" destId="{BE8F170D-950B-4E58-9244-B4065CAA62A1}" srcOrd="1" destOrd="0" presId="urn:microsoft.com/office/officeart/2005/8/layout/hProcess11"/>
    <dgm:cxn modelId="{F668F157-9F11-43AC-97F9-E6562CBCB017}" type="presParOf" srcId="{CD7B441A-945A-4874-BF4D-41C084D897F8}" destId="{8614F444-2083-487F-B265-6517DDA7D15B}" srcOrd="2" destOrd="0" presId="urn:microsoft.com/office/officeart/2005/8/layout/hProcess11"/>
    <dgm:cxn modelId="{932FDD6C-2436-47FA-BAD8-C201EA27EF99}" type="presParOf" srcId="{8614F444-2083-487F-B265-6517DDA7D15B}" destId="{86AF2CCB-CE55-4A96-86FC-621494B6DB0D}" srcOrd="0" destOrd="0" presId="urn:microsoft.com/office/officeart/2005/8/layout/hProcess11"/>
    <dgm:cxn modelId="{D4AC70F0-A485-49E4-9748-7022D2FE19C7}" type="presParOf" srcId="{8614F444-2083-487F-B265-6517DDA7D15B}" destId="{4F2EEC8F-6899-4DCA-87B0-E7CB7DFE6D1D}" srcOrd="1" destOrd="0" presId="urn:microsoft.com/office/officeart/2005/8/layout/hProcess11"/>
    <dgm:cxn modelId="{5019EAB3-2FCC-4AAC-9EC8-6C88698E6084}" type="presParOf" srcId="{8614F444-2083-487F-B265-6517DDA7D15B}" destId="{62DFF162-C45C-43DC-9961-E1752E6407AE}" srcOrd="2" destOrd="0" presId="urn:microsoft.com/office/officeart/2005/8/layout/hProcess11"/>
    <dgm:cxn modelId="{7058058C-9B86-46C3-8A3F-D4A169A58308}" type="presParOf" srcId="{CD7B441A-945A-4874-BF4D-41C084D897F8}" destId="{90491847-F4E1-4681-9571-B584CAA9BE29}" srcOrd="3" destOrd="0" presId="urn:microsoft.com/office/officeart/2005/8/layout/hProcess11"/>
    <dgm:cxn modelId="{2FD59076-0080-4465-80EE-3F8A16EFE285}" type="presParOf" srcId="{CD7B441A-945A-4874-BF4D-41C084D897F8}" destId="{6DC52C51-1FED-44AE-8527-910754A8FEFD}" srcOrd="4" destOrd="0" presId="urn:microsoft.com/office/officeart/2005/8/layout/hProcess11"/>
    <dgm:cxn modelId="{29A9096F-E1AD-41B4-B8CD-EA9B326F2F57}" type="presParOf" srcId="{6DC52C51-1FED-44AE-8527-910754A8FEFD}" destId="{36786F3F-EC95-4DA6-8F3A-C65FEF08BFF9}" srcOrd="0" destOrd="0" presId="urn:microsoft.com/office/officeart/2005/8/layout/hProcess11"/>
    <dgm:cxn modelId="{A02CAEC9-BECC-480F-88B9-2617D1BC5613}" type="presParOf" srcId="{6DC52C51-1FED-44AE-8527-910754A8FEFD}" destId="{4EF67BA9-4EAF-499E-8905-075A48A8F4C6}" srcOrd="1" destOrd="0" presId="urn:microsoft.com/office/officeart/2005/8/layout/hProcess11"/>
    <dgm:cxn modelId="{C7C27867-693B-4A42-84BF-C0011A76B547}" type="presParOf" srcId="{6DC52C51-1FED-44AE-8527-910754A8FEFD}" destId="{E24A2759-2DA5-4CFB-AD34-2807C7338B2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90AD4-BF6D-4A4E-9EDD-E9FB146A9683}">
      <dsp:nvSpPr>
        <dsp:cNvPr id="0" name=""/>
        <dsp:cNvSpPr/>
      </dsp:nvSpPr>
      <dsp:spPr>
        <a:xfrm>
          <a:off x="4390620" y="995557"/>
          <a:ext cx="1686734" cy="1124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Empirical research</a:t>
          </a:r>
        </a:p>
      </dsp:txBody>
      <dsp:txXfrm>
        <a:off x="4423555" y="1028492"/>
        <a:ext cx="1620864" cy="1058619"/>
      </dsp:txXfrm>
    </dsp:sp>
    <dsp:sp modelId="{BD748D7B-2FBD-4494-AFF8-4008491ADAF4}">
      <dsp:nvSpPr>
        <dsp:cNvPr id="0" name=""/>
        <dsp:cNvSpPr/>
      </dsp:nvSpPr>
      <dsp:spPr>
        <a:xfrm>
          <a:off x="848478" y="2120047"/>
          <a:ext cx="4385509" cy="408313"/>
        </a:xfrm>
        <a:custGeom>
          <a:avLst/>
          <a:gdLst/>
          <a:ahLst/>
          <a:cxnLst/>
          <a:rect l="0" t="0" r="0" b="0"/>
          <a:pathLst>
            <a:path>
              <a:moveTo>
                <a:pt x="4385509" y="0"/>
              </a:moveTo>
              <a:lnTo>
                <a:pt x="4385509" y="204156"/>
              </a:lnTo>
              <a:lnTo>
                <a:pt x="0" y="204156"/>
              </a:lnTo>
              <a:lnTo>
                <a:pt x="0" y="4083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CBA59-7FF2-4C56-807A-9AB3610BA431}">
      <dsp:nvSpPr>
        <dsp:cNvPr id="0" name=""/>
        <dsp:cNvSpPr/>
      </dsp:nvSpPr>
      <dsp:spPr>
        <a:xfrm>
          <a:off x="5111" y="2528360"/>
          <a:ext cx="1686734" cy="1124489"/>
        </a:xfrm>
        <a:prstGeom prst="roundRect">
          <a:avLst>
            <a:gd name="adj" fmla="val 10000"/>
          </a:avLst>
        </a:prstGeom>
        <a:solidFill>
          <a:srgbClr val="9CA8B2">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prstClr val="white"/>
              </a:solidFill>
              <a:latin typeface="Calibri"/>
              <a:ea typeface="+mn-ea"/>
              <a:cs typeface="+mn-cs"/>
            </a:rPr>
            <a:t>Explorative research</a:t>
          </a:r>
        </a:p>
      </dsp:txBody>
      <dsp:txXfrm>
        <a:off x="38046" y="2561295"/>
        <a:ext cx="1620864" cy="1058619"/>
      </dsp:txXfrm>
    </dsp:sp>
    <dsp:sp modelId="{F551AB70-1DC8-403A-B502-9C86DCDD4923}">
      <dsp:nvSpPr>
        <dsp:cNvPr id="0" name=""/>
        <dsp:cNvSpPr/>
      </dsp:nvSpPr>
      <dsp:spPr>
        <a:xfrm>
          <a:off x="3041232" y="2120047"/>
          <a:ext cx="2192754" cy="408313"/>
        </a:xfrm>
        <a:custGeom>
          <a:avLst/>
          <a:gdLst/>
          <a:ahLst/>
          <a:cxnLst/>
          <a:rect l="0" t="0" r="0" b="0"/>
          <a:pathLst>
            <a:path>
              <a:moveTo>
                <a:pt x="2192754" y="0"/>
              </a:moveTo>
              <a:lnTo>
                <a:pt x="2192754" y="204156"/>
              </a:lnTo>
              <a:lnTo>
                <a:pt x="0" y="204156"/>
              </a:lnTo>
              <a:lnTo>
                <a:pt x="0" y="4083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591CB9-7BBD-491B-B749-DE8E5A9158C3}">
      <dsp:nvSpPr>
        <dsp:cNvPr id="0" name=""/>
        <dsp:cNvSpPr/>
      </dsp:nvSpPr>
      <dsp:spPr>
        <a:xfrm>
          <a:off x="2197865" y="2528360"/>
          <a:ext cx="1686734" cy="11244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Explanatory research</a:t>
          </a:r>
        </a:p>
      </dsp:txBody>
      <dsp:txXfrm>
        <a:off x="2230800" y="2561295"/>
        <a:ext cx="1620864" cy="1058619"/>
      </dsp:txXfrm>
    </dsp:sp>
    <dsp:sp modelId="{BB7C3AA7-7871-413E-9EC7-CBB25810C78C}">
      <dsp:nvSpPr>
        <dsp:cNvPr id="0" name=""/>
        <dsp:cNvSpPr/>
      </dsp:nvSpPr>
      <dsp:spPr>
        <a:xfrm>
          <a:off x="5188267" y="2120047"/>
          <a:ext cx="91440" cy="408313"/>
        </a:xfrm>
        <a:custGeom>
          <a:avLst/>
          <a:gdLst/>
          <a:ahLst/>
          <a:cxnLst/>
          <a:rect l="0" t="0" r="0" b="0"/>
          <a:pathLst>
            <a:path>
              <a:moveTo>
                <a:pt x="45720" y="0"/>
              </a:moveTo>
              <a:lnTo>
                <a:pt x="45720" y="4083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F3EC8-96D2-413B-9030-283D8013B9F1}">
      <dsp:nvSpPr>
        <dsp:cNvPr id="0" name=""/>
        <dsp:cNvSpPr/>
      </dsp:nvSpPr>
      <dsp:spPr>
        <a:xfrm>
          <a:off x="4390620" y="2528360"/>
          <a:ext cx="1686734" cy="11244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Descriptive research</a:t>
          </a:r>
        </a:p>
      </dsp:txBody>
      <dsp:txXfrm>
        <a:off x="4423555" y="2561295"/>
        <a:ext cx="1620864" cy="1058619"/>
      </dsp:txXfrm>
    </dsp:sp>
    <dsp:sp modelId="{3D74141A-47B8-41E6-9DD9-F93A6FF7B9FD}">
      <dsp:nvSpPr>
        <dsp:cNvPr id="0" name=""/>
        <dsp:cNvSpPr/>
      </dsp:nvSpPr>
      <dsp:spPr>
        <a:xfrm>
          <a:off x="5233987" y="2120047"/>
          <a:ext cx="2192754" cy="408313"/>
        </a:xfrm>
        <a:custGeom>
          <a:avLst/>
          <a:gdLst/>
          <a:ahLst/>
          <a:cxnLst/>
          <a:rect l="0" t="0" r="0" b="0"/>
          <a:pathLst>
            <a:path>
              <a:moveTo>
                <a:pt x="0" y="0"/>
              </a:moveTo>
              <a:lnTo>
                <a:pt x="0" y="204156"/>
              </a:lnTo>
              <a:lnTo>
                <a:pt x="2192754" y="204156"/>
              </a:lnTo>
              <a:lnTo>
                <a:pt x="2192754" y="4083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2F6E8A-B96A-4C9B-B1BD-DB1D2550035E}">
      <dsp:nvSpPr>
        <dsp:cNvPr id="0" name=""/>
        <dsp:cNvSpPr/>
      </dsp:nvSpPr>
      <dsp:spPr>
        <a:xfrm>
          <a:off x="6583374" y="2528360"/>
          <a:ext cx="1686734" cy="11244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Prognostic research</a:t>
          </a:r>
        </a:p>
      </dsp:txBody>
      <dsp:txXfrm>
        <a:off x="6616309" y="2561295"/>
        <a:ext cx="1620864" cy="1058619"/>
      </dsp:txXfrm>
    </dsp:sp>
    <dsp:sp modelId="{7E0CF1BB-205E-4C62-84A0-417EE9E17C6F}">
      <dsp:nvSpPr>
        <dsp:cNvPr id="0" name=""/>
        <dsp:cNvSpPr/>
      </dsp:nvSpPr>
      <dsp:spPr>
        <a:xfrm>
          <a:off x="5233987" y="2120047"/>
          <a:ext cx="4385509" cy="408313"/>
        </a:xfrm>
        <a:custGeom>
          <a:avLst/>
          <a:gdLst/>
          <a:ahLst/>
          <a:cxnLst/>
          <a:rect l="0" t="0" r="0" b="0"/>
          <a:pathLst>
            <a:path>
              <a:moveTo>
                <a:pt x="0" y="0"/>
              </a:moveTo>
              <a:lnTo>
                <a:pt x="0" y="204156"/>
              </a:lnTo>
              <a:lnTo>
                <a:pt x="4385509" y="204156"/>
              </a:lnTo>
              <a:lnTo>
                <a:pt x="4385509" y="4083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8B6402-ED9A-4AAD-9628-06B33B9029B9}">
      <dsp:nvSpPr>
        <dsp:cNvPr id="0" name=""/>
        <dsp:cNvSpPr/>
      </dsp:nvSpPr>
      <dsp:spPr>
        <a:xfrm>
          <a:off x="8776129" y="2528360"/>
          <a:ext cx="1686734" cy="11244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Evaluative research</a:t>
          </a:r>
        </a:p>
      </dsp:txBody>
      <dsp:txXfrm>
        <a:off x="8809064" y="2561295"/>
        <a:ext cx="1620864" cy="1058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BD710-C65D-4A10-8B47-7E3CE1FBD214}">
      <dsp:nvSpPr>
        <dsp:cNvPr id="0" name=""/>
        <dsp:cNvSpPr/>
      </dsp:nvSpPr>
      <dsp:spPr>
        <a:xfrm>
          <a:off x="0" y="929436"/>
          <a:ext cx="8928100" cy="123924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E6A331-CCC0-4221-8030-B321C55DB46E}">
      <dsp:nvSpPr>
        <dsp:cNvPr id="0" name=""/>
        <dsp:cNvSpPr/>
      </dsp:nvSpPr>
      <dsp:spPr>
        <a:xfrm>
          <a:off x="3923" y="0"/>
          <a:ext cx="2589497" cy="12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GB" sz="1900" kern="1200" dirty="0"/>
            <a:t>Overall research aim/question</a:t>
          </a:r>
        </a:p>
      </dsp:txBody>
      <dsp:txXfrm>
        <a:off x="3923" y="0"/>
        <a:ext cx="2589497" cy="1239248"/>
      </dsp:txXfrm>
    </dsp:sp>
    <dsp:sp modelId="{EBEE7701-B8A0-4744-B5A3-068C470856A0}">
      <dsp:nvSpPr>
        <dsp:cNvPr id="0" name=""/>
        <dsp:cNvSpPr/>
      </dsp:nvSpPr>
      <dsp:spPr>
        <a:xfrm>
          <a:off x="1143766" y="1394154"/>
          <a:ext cx="309812" cy="3098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AF2CCB-CE55-4A96-86FC-621494B6DB0D}">
      <dsp:nvSpPr>
        <dsp:cNvPr id="0" name=""/>
        <dsp:cNvSpPr/>
      </dsp:nvSpPr>
      <dsp:spPr>
        <a:xfrm>
          <a:off x="2722896" y="1858872"/>
          <a:ext cx="2589497" cy="12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GB" sz="1900" kern="1200" dirty="0"/>
            <a:t>Research objectives/investigative questions</a:t>
          </a:r>
        </a:p>
      </dsp:txBody>
      <dsp:txXfrm>
        <a:off x="2722896" y="1858872"/>
        <a:ext cx="2589497" cy="1239248"/>
      </dsp:txXfrm>
    </dsp:sp>
    <dsp:sp modelId="{4F2EEC8F-6899-4DCA-87B0-E7CB7DFE6D1D}">
      <dsp:nvSpPr>
        <dsp:cNvPr id="0" name=""/>
        <dsp:cNvSpPr/>
      </dsp:nvSpPr>
      <dsp:spPr>
        <a:xfrm>
          <a:off x="3862739" y="1394154"/>
          <a:ext cx="309812" cy="3098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786F3F-EC95-4DA6-8F3A-C65FEF08BFF9}">
      <dsp:nvSpPr>
        <dsp:cNvPr id="0" name=""/>
        <dsp:cNvSpPr/>
      </dsp:nvSpPr>
      <dsp:spPr>
        <a:xfrm>
          <a:off x="5441868" y="0"/>
          <a:ext cx="2589497" cy="12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GB" sz="1900" kern="1200" dirty="0"/>
            <a:t>Research design</a:t>
          </a:r>
        </a:p>
      </dsp:txBody>
      <dsp:txXfrm>
        <a:off x="5441868" y="0"/>
        <a:ext cx="2589497" cy="1239248"/>
      </dsp:txXfrm>
    </dsp:sp>
    <dsp:sp modelId="{4EF67BA9-4EAF-499E-8905-075A48A8F4C6}">
      <dsp:nvSpPr>
        <dsp:cNvPr id="0" name=""/>
        <dsp:cNvSpPr/>
      </dsp:nvSpPr>
      <dsp:spPr>
        <a:xfrm>
          <a:off x="6581711" y="1394154"/>
          <a:ext cx="309812" cy="3098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BD710-C65D-4A10-8B47-7E3CE1FBD214}">
      <dsp:nvSpPr>
        <dsp:cNvPr id="0" name=""/>
        <dsp:cNvSpPr/>
      </dsp:nvSpPr>
      <dsp:spPr>
        <a:xfrm>
          <a:off x="0" y="929436"/>
          <a:ext cx="8928100" cy="123924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E6A331-CCC0-4221-8030-B321C55DB46E}">
      <dsp:nvSpPr>
        <dsp:cNvPr id="0" name=""/>
        <dsp:cNvSpPr/>
      </dsp:nvSpPr>
      <dsp:spPr>
        <a:xfrm>
          <a:off x="3923" y="0"/>
          <a:ext cx="2589497" cy="12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GB" sz="1900" kern="1200" dirty="0"/>
            <a:t>Overall research aim/question</a:t>
          </a:r>
        </a:p>
      </dsp:txBody>
      <dsp:txXfrm>
        <a:off x="3923" y="0"/>
        <a:ext cx="2589497" cy="1239248"/>
      </dsp:txXfrm>
    </dsp:sp>
    <dsp:sp modelId="{EBEE7701-B8A0-4744-B5A3-068C470856A0}">
      <dsp:nvSpPr>
        <dsp:cNvPr id="0" name=""/>
        <dsp:cNvSpPr/>
      </dsp:nvSpPr>
      <dsp:spPr>
        <a:xfrm>
          <a:off x="1143766" y="1394154"/>
          <a:ext cx="309812" cy="3098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AF2CCB-CE55-4A96-86FC-621494B6DB0D}">
      <dsp:nvSpPr>
        <dsp:cNvPr id="0" name=""/>
        <dsp:cNvSpPr/>
      </dsp:nvSpPr>
      <dsp:spPr>
        <a:xfrm>
          <a:off x="2722896" y="1858872"/>
          <a:ext cx="2589497" cy="12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GB" sz="1900" kern="1200" dirty="0"/>
            <a:t>Research objectives/investigative questions</a:t>
          </a:r>
        </a:p>
      </dsp:txBody>
      <dsp:txXfrm>
        <a:off x="2722896" y="1858872"/>
        <a:ext cx="2589497" cy="1239248"/>
      </dsp:txXfrm>
    </dsp:sp>
    <dsp:sp modelId="{4F2EEC8F-6899-4DCA-87B0-E7CB7DFE6D1D}">
      <dsp:nvSpPr>
        <dsp:cNvPr id="0" name=""/>
        <dsp:cNvSpPr/>
      </dsp:nvSpPr>
      <dsp:spPr>
        <a:xfrm>
          <a:off x="3862739" y="1394154"/>
          <a:ext cx="309812" cy="3098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786F3F-EC95-4DA6-8F3A-C65FEF08BFF9}">
      <dsp:nvSpPr>
        <dsp:cNvPr id="0" name=""/>
        <dsp:cNvSpPr/>
      </dsp:nvSpPr>
      <dsp:spPr>
        <a:xfrm>
          <a:off x="5441868" y="0"/>
          <a:ext cx="2589497" cy="12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GB" sz="1900" kern="1200" dirty="0"/>
            <a:t>Research design</a:t>
          </a:r>
        </a:p>
      </dsp:txBody>
      <dsp:txXfrm>
        <a:off x="5441868" y="0"/>
        <a:ext cx="2589497" cy="1239248"/>
      </dsp:txXfrm>
    </dsp:sp>
    <dsp:sp modelId="{4EF67BA9-4EAF-499E-8905-075A48A8F4C6}">
      <dsp:nvSpPr>
        <dsp:cNvPr id="0" name=""/>
        <dsp:cNvSpPr/>
      </dsp:nvSpPr>
      <dsp:spPr>
        <a:xfrm>
          <a:off x="6581711" y="1394154"/>
          <a:ext cx="309812" cy="3098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ase_metal"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en.wikipedia.org/wiki/Philosopher%27s_stone#cite_note-chrysopoeia_and_argyropoeia-2" TargetMode="External"/><Relationship Id="rId4" Type="http://schemas.openxmlformats.org/officeDocument/2006/relationships/hyperlink" Target="https://en.wikipedia.org/wiki/Mercury_(eleme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"The Alchemist in Search of the Philosopher’s Stone" by Joseph Wright of Derby (1771)</a:t>
            </a:r>
          </a:p>
          <a:p>
            <a:endParaRPr lang="en-US" dirty="0"/>
          </a:p>
          <a:p>
            <a:r>
              <a:rPr lang="en-US" b="0" i="0" dirty="0">
                <a:solidFill>
                  <a:srgbClr val="202122"/>
                </a:solidFill>
                <a:effectLst/>
                <a:latin typeface="Arial" panose="020B0604020202020204" pitchFamily="34" charset="0"/>
              </a:rPr>
              <a:t>substance capable of turning </a:t>
            </a:r>
            <a:r>
              <a:rPr lang="en-US" b="0" i="0" u="none" strike="noStrike" dirty="0">
                <a:effectLst/>
                <a:latin typeface="Arial" panose="020B0604020202020204" pitchFamily="34" charset="0"/>
                <a:hlinkClick r:id="rId3" tooltip="Base metal"/>
              </a:rPr>
              <a:t>base metals</a:t>
            </a:r>
            <a:r>
              <a:rPr lang="en-US" b="0" i="0" dirty="0">
                <a:solidFill>
                  <a:srgbClr val="202122"/>
                </a:solidFill>
                <a:effectLst/>
                <a:latin typeface="Arial" panose="020B0604020202020204" pitchFamily="34" charset="0"/>
              </a:rPr>
              <a:t> such as </a:t>
            </a:r>
            <a:r>
              <a:rPr lang="en-US" b="0" i="0" u="none" strike="noStrike" dirty="0">
                <a:effectLst/>
                <a:latin typeface="Arial" panose="020B0604020202020204" pitchFamily="34" charset="0"/>
                <a:hlinkClick r:id="rId4" tooltip="Mercury (element)"/>
              </a:rPr>
              <a:t>mercury</a:t>
            </a:r>
            <a:r>
              <a:rPr lang="en-US" b="0" i="0" dirty="0">
                <a:solidFill>
                  <a:srgbClr val="202122"/>
                </a:solidFill>
                <a:effectLst/>
                <a:latin typeface="Arial" panose="020B0604020202020204" pitchFamily="34" charset="0"/>
              </a:rPr>
              <a:t> into gold or silver</a:t>
            </a:r>
            <a:r>
              <a:rPr lang="en-US" b="0" i="0" u="sng" baseline="30000" dirty="0">
                <a:solidFill>
                  <a:srgbClr val="202122"/>
                </a:solidFill>
                <a:effectLst/>
                <a:latin typeface="Arial" panose="020B0604020202020204" pitchFamily="34" charset="0"/>
                <a:hlinkClick r:id="rId5"/>
              </a:rPr>
              <a:t>[</a:t>
            </a:r>
            <a:endParaRPr lang="en-US" dirty="0"/>
          </a:p>
          <a:p>
            <a:endParaRPr lang="en-US" dirty="0"/>
          </a:p>
          <a:p>
            <a:r>
              <a:rPr lang="en-US" dirty="0"/>
              <a:t>In this work, Wright captures an alchemist conducting an experiment with a crucible in search of the philosopher’s stone. The painting portrays a moment of discovery and highlights the experimental process central to early chemistry, before the formalization of modern science.</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dirty="0"/>
          </a:p>
        </p:txBody>
      </p:sp>
    </p:spTree>
    <p:extLst>
      <p:ext uri="{BB962C8B-B14F-4D97-AF65-F5344CB8AC3E}">
        <p14:creationId xmlns:p14="http://schemas.microsoft.com/office/powerpoint/2010/main" val="1654988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Exploring Personal Preferences:</a:t>
            </a:r>
          </a:p>
          <a:p>
            <a:r>
              <a:rPr lang="en-US" dirty="0"/>
              <a:t>1 What do you like in general about the project? </a:t>
            </a:r>
          </a:p>
          <a:p>
            <a:r>
              <a:rPr lang="en-US" dirty="0"/>
              <a:t>2 Why do you like the project? </a:t>
            </a:r>
          </a:p>
          <a:p>
            <a:r>
              <a:rPr lang="en-US" dirty="0"/>
              <a:t>3 Which ideas in the project appeal to you?</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a:t>
            </a:fld>
            <a:endParaRPr lang="de-DE" dirty="0"/>
          </a:p>
        </p:txBody>
      </p:sp>
    </p:spTree>
    <p:extLst>
      <p:ext uri="{BB962C8B-B14F-4D97-AF65-F5344CB8AC3E}">
        <p14:creationId xmlns:p14="http://schemas.microsoft.com/office/powerpoint/2010/main" val="3483030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8#/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upload.wikimedia.org/wikipedia/commons/2/22/Kandinsky_-_Gelb-Rot-Blau%2C_1925.pn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en-GB" err="1"/>
              <a:t>Folientitel</a:t>
            </a:r>
            <a:endParaRPr lang="en-GB"/>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en-GB"/>
              <a:t>Folientitel</a:t>
            </a:r>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IL Scientific Method</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en-GB" err="1"/>
              <a:t>Folientitel</a:t>
            </a:r>
            <a:endParaRPr lang="en-GB"/>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IL Scientific Method</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en-GB"/>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IL Scientific Method</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IL Scientific Method</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IL Scientific Method</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IL Scientific Method</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IL Scientific Method</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IL Scientific Method</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IL Scientific Method</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en-GB"/>
              <a:t>Hier könnte ein Zitat stehen</a:t>
            </a:r>
            <a:br>
              <a:rPr lang="en-GB"/>
            </a:br>
            <a:r>
              <a:rPr lang="en-GB"/>
              <a:t>(Listenebene 1).</a:t>
            </a:r>
          </a:p>
          <a:p>
            <a:pPr lvl="1"/>
            <a:r>
              <a:rPr lang="en-GB"/>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en-GB"/>
              <a:t>Kontakt</a:t>
            </a:r>
          </a:p>
          <a:p>
            <a:pPr lvl="1"/>
            <a:r>
              <a:rPr lang="en-GB"/>
              <a:t>Position</a:t>
            </a:r>
          </a:p>
          <a:p>
            <a:pPr lvl="2"/>
            <a:r>
              <a:rPr lang="en-GB"/>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en-GB" sz="4000" b="1" kern="1200" baseline="0">
                <a:solidFill>
                  <a:schemeClr val="bg1"/>
                </a:solidFill>
                <a:latin typeface="Bookman Old Style" panose="02050604050505020204" pitchFamily="18" charset="0"/>
                <a:ea typeface="+mj-ea"/>
                <a:cs typeface="Calibri" panose="020F0502020204030204" pitchFamily="34" charset="0"/>
              </a:rPr>
              <a:t>So long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slide">
    <p:spTree>
      <p:nvGrpSpPr>
        <p:cNvPr id="1" name=""/>
        <p:cNvGrpSpPr/>
        <p:nvPr/>
      </p:nvGrpSpPr>
      <p:grpSpPr>
        <a:xfrm>
          <a:off x="0" y="0"/>
          <a:ext cx="0" cy="0"/>
          <a:chOff x="0" y="0"/>
          <a:chExt cx="0" cy="0"/>
        </a:xfrm>
      </p:grpSpPr>
      <p:sp>
        <p:nvSpPr>
          <p:cNvPr id="9" name="Rechteck 8"/>
          <p:cNvSpPr/>
          <p:nvPr userDrawn="1"/>
        </p:nvSpPr>
        <p:spPr>
          <a:xfrm>
            <a:off x="0" y="6654800"/>
            <a:ext cx="12192000" cy="202340"/>
          </a:xfrm>
          <a:prstGeom prst="rect">
            <a:avLst/>
          </a:prstGeom>
          <a:solidFill>
            <a:schemeClr val="bg1">
              <a:lumMod val="8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3" name="Rechteck 2"/>
          <p:cNvSpPr/>
          <p:nvPr userDrawn="1"/>
        </p:nvSpPr>
        <p:spPr>
          <a:xfrm>
            <a:off x="0" y="0"/>
            <a:ext cx="12192000" cy="692696"/>
          </a:xfrm>
          <a:prstGeom prst="rect">
            <a:avLst/>
          </a:prstGeom>
          <a:solidFill>
            <a:schemeClr val="accent6">
              <a:lumMod val="7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7" name="Titel 6"/>
          <p:cNvSpPr>
            <a:spLocks noGrp="1"/>
          </p:cNvSpPr>
          <p:nvPr>
            <p:ph type="title"/>
          </p:nvPr>
        </p:nvSpPr>
        <p:spPr>
          <a:xfrm>
            <a:off x="288032" y="93723"/>
            <a:ext cx="11903968" cy="457200"/>
          </a:xfrm>
          <a:prstGeom prst="rect">
            <a:avLst/>
          </a:prstGeom>
        </p:spPr>
        <p:txBody>
          <a:bodyPr vert="horz"/>
          <a:lstStyle>
            <a:lvl1pPr algn="l">
              <a:defRPr sz="2800" b="1" baseline="0">
                <a:solidFill>
                  <a:schemeClr val="bg1"/>
                </a:solidFill>
                <a:latin typeface="+mn-lt"/>
                <a:cs typeface="Arial"/>
              </a:defRPr>
            </a:lvl1pPr>
          </a:lstStyle>
          <a:p>
            <a:r>
              <a:rPr lang="en-GB" noProof="0" dirty="0" err="1"/>
              <a:t>Mastertitelformat</a:t>
            </a:r>
            <a:r>
              <a:rPr lang="en-GB" noProof="0" dirty="0"/>
              <a:t> </a:t>
            </a:r>
            <a:r>
              <a:rPr lang="en-GB" noProof="0" dirty="0" err="1"/>
              <a:t>bearbeiten</a:t>
            </a:r>
            <a:endParaRPr lang="en-GB" noProof="0" dirty="0"/>
          </a:p>
        </p:txBody>
      </p:sp>
      <p:sp>
        <p:nvSpPr>
          <p:cNvPr id="15" name="Inhaltsplatzhalter 14"/>
          <p:cNvSpPr>
            <a:spLocks noGrp="1"/>
          </p:cNvSpPr>
          <p:nvPr>
            <p:ph sz="quarter" idx="11" hasCustomPrompt="1"/>
          </p:nvPr>
        </p:nvSpPr>
        <p:spPr>
          <a:xfrm>
            <a:off x="309685" y="1052736"/>
            <a:ext cx="11688064" cy="5184576"/>
          </a:xfrm>
          <a:prstGeom prst="rect">
            <a:avLst/>
          </a:prstGeom>
        </p:spPr>
        <p:txBody>
          <a:bodyPr vert="horz" anchor="ctr"/>
          <a:lstStyle>
            <a:lvl1pPr marL="228600" indent="-228600" algn="l">
              <a:lnSpc>
                <a:spcPct val="114000"/>
              </a:lnSpc>
              <a:spcBef>
                <a:spcPts val="600"/>
              </a:spcBef>
              <a:spcAft>
                <a:spcPts val="0"/>
              </a:spcAft>
              <a:buFont typeface="Wingdings" pitchFamily="2" charset="2"/>
              <a:buChar char="§"/>
              <a:defRPr sz="2400" b="0" baseline="0">
                <a:solidFill>
                  <a:schemeClr val="tx1"/>
                </a:solidFill>
                <a:latin typeface="+mn-lt"/>
              </a:defRPr>
            </a:lvl1pPr>
            <a:lvl2pPr marL="658813" indent="-201613" algn="l">
              <a:lnSpc>
                <a:spcPct val="114000"/>
              </a:lnSpc>
              <a:spcBef>
                <a:spcPts val="600"/>
              </a:spcBef>
              <a:spcAft>
                <a:spcPts val="0"/>
              </a:spcAft>
              <a:buFont typeface="Arial" pitchFamily="34" charset="0"/>
              <a:buChar char="»"/>
              <a:defRPr sz="2100">
                <a:solidFill>
                  <a:schemeClr val="tx1"/>
                </a:solidFill>
              </a:defRPr>
            </a:lvl2pPr>
            <a:lvl3pPr marL="1108075" indent="-193675" algn="l">
              <a:lnSpc>
                <a:spcPct val="114000"/>
              </a:lnSpc>
              <a:spcBef>
                <a:spcPts val="600"/>
              </a:spcBef>
              <a:spcAft>
                <a:spcPts val="0"/>
              </a:spcAft>
              <a:buFont typeface="Symbol" pitchFamily="18" charset="2"/>
              <a:buChar char="-"/>
              <a:tabLst/>
              <a:defRPr sz="1800">
                <a:solidFill>
                  <a:schemeClr val="tx1"/>
                </a:solidFill>
              </a:defRPr>
            </a:lvl3pPr>
            <a:lvl4pPr marL="1520825" indent="-149225">
              <a:lnSpc>
                <a:spcPct val="114000"/>
              </a:lnSpc>
              <a:spcBef>
                <a:spcPts val="600"/>
              </a:spcBef>
              <a:buFont typeface="Arial" pitchFamily="34" charset="0"/>
              <a:buChar char="•"/>
              <a:defRPr sz="1600"/>
            </a:lvl4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Asdfasdf</a:t>
            </a:r>
            <a:endParaRPr lang="en-GB" noProof="0" dirty="0"/>
          </a:p>
          <a:p>
            <a:pPr lvl="2"/>
            <a:r>
              <a:rPr lang="en-GB" noProof="0" dirty="0" err="1"/>
              <a:t>Sadfasdf</a:t>
            </a:r>
            <a:endParaRPr lang="en-GB" noProof="0" dirty="0"/>
          </a:p>
          <a:p>
            <a:pPr lvl="3"/>
            <a:r>
              <a:rPr lang="en-GB" noProof="0" dirty="0" err="1"/>
              <a:t>sdf</a:t>
            </a:r>
            <a:endParaRPr lang="en-GB" noProof="0" dirty="0"/>
          </a:p>
        </p:txBody>
      </p:sp>
      <p:sp>
        <p:nvSpPr>
          <p:cNvPr id="2" name="Textfeld 1"/>
          <p:cNvSpPr txBox="1"/>
          <p:nvPr userDrawn="1"/>
        </p:nvSpPr>
        <p:spPr>
          <a:xfrm>
            <a:off x="431371" y="6654396"/>
            <a:ext cx="3648405" cy="215444"/>
          </a:xfrm>
          <a:prstGeom prst="rect">
            <a:avLst/>
          </a:prstGeom>
          <a:noFill/>
        </p:spPr>
        <p:txBody>
          <a:bodyPr wrap="square" rtlCol="0">
            <a:spAutoFit/>
          </a:bodyPr>
          <a:lstStyle/>
          <a:p>
            <a:r>
              <a:rPr lang="de-AT" sz="800" dirty="0">
                <a:solidFill>
                  <a:schemeClr val="bg1">
                    <a:lumMod val="50000"/>
                  </a:schemeClr>
                </a:solidFill>
                <a:latin typeface="+mj-lt"/>
              </a:rPr>
              <a:t>SE Integrative Geographie</a:t>
            </a:r>
            <a:r>
              <a:rPr lang="de-AT" sz="800" baseline="0" dirty="0">
                <a:solidFill>
                  <a:schemeClr val="bg1">
                    <a:lumMod val="50000"/>
                  </a:schemeClr>
                </a:solidFill>
                <a:latin typeface="+mj-lt"/>
              </a:rPr>
              <a:t> </a:t>
            </a:r>
            <a:r>
              <a:rPr lang="de-AT" sz="800" dirty="0">
                <a:solidFill>
                  <a:schemeClr val="bg1">
                    <a:lumMod val="50000"/>
                  </a:schemeClr>
                </a:solidFill>
                <a:latin typeface="+mj-lt"/>
              </a:rPr>
              <a:t>| KMH</a:t>
            </a:r>
          </a:p>
        </p:txBody>
      </p:sp>
      <p:sp>
        <p:nvSpPr>
          <p:cNvPr id="6" name="Textfeld 5"/>
          <p:cNvSpPr txBox="1"/>
          <p:nvPr userDrawn="1"/>
        </p:nvSpPr>
        <p:spPr>
          <a:xfrm>
            <a:off x="11280576" y="6654396"/>
            <a:ext cx="512117" cy="215444"/>
          </a:xfrm>
          <a:prstGeom prst="rect">
            <a:avLst/>
          </a:prstGeom>
          <a:noFill/>
        </p:spPr>
        <p:txBody>
          <a:bodyPr wrap="square" rtlCol="0">
            <a:spAutoFit/>
          </a:bodyPr>
          <a:lstStyle/>
          <a:p>
            <a:pPr algn="r"/>
            <a:fld id="{D0D87B3D-9F2E-4AB4-9472-248B74A58E90}" type="slidenum">
              <a:rPr lang="de-AT" sz="800" smtClean="0">
                <a:solidFill>
                  <a:schemeClr val="bg1">
                    <a:lumMod val="50000"/>
                  </a:schemeClr>
                </a:solidFill>
                <a:latin typeface="+mj-lt"/>
              </a:rPr>
              <a:pPr algn="r"/>
              <a:t>‹Nr.›</a:t>
            </a:fld>
            <a:endParaRPr lang="de-AT" sz="800" dirty="0">
              <a:solidFill>
                <a:schemeClr val="bg1">
                  <a:lumMod val="50000"/>
                </a:schemeClr>
              </a:solidFill>
              <a:latin typeface="+mj-lt"/>
            </a:endParaRPr>
          </a:p>
        </p:txBody>
      </p:sp>
      <p:sp>
        <p:nvSpPr>
          <p:cNvPr id="4" name="Textplatzhalter 3"/>
          <p:cNvSpPr>
            <a:spLocks noGrp="1"/>
          </p:cNvSpPr>
          <p:nvPr>
            <p:ph type="body" sz="quarter" idx="12" hasCustomPrompt="1"/>
          </p:nvPr>
        </p:nvSpPr>
        <p:spPr>
          <a:xfrm>
            <a:off x="5903979" y="6654396"/>
            <a:ext cx="5183188" cy="215444"/>
          </a:xfrm>
          <a:prstGeom prst="rect">
            <a:avLst/>
          </a:prstGeom>
          <a:noFill/>
        </p:spPr>
        <p:txBody>
          <a:bodyPr wrap="square" rtlCol="0" anchor="ctr" anchorCtr="0">
            <a:normAutofit/>
          </a:bodyPr>
          <a:lstStyle>
            <a:lvl1pPr marL="0" indent="0" algn="r">
              <a:buNone/>
              <a:defRPr lang="de-DE" sz="800" smtClean="0">
                <a:solidFill>
                  <a:schemeClr val="bg1">
                    <a:lumMod val="50000"/>
                  </a:schemeClr>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spTree>
    <p:extLst>
      <p:ext uri="{BB962C8B-B14F-4D97-AF65-F5344CB8AC3E}">
        <p14:creationId xmlns:p14="http://schemas.microsoft.com/office/powerpoint/2010/main" val="4030117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ontentslide">
    <p:spTree>
      <p:nvGrpSpPr>
        <p:cNvPr id="1" name=""/>
        <p:cNvGrpSpPr/>
        <p:nvPr/>
      </p:nvGrpSpPr>
      <p:grpSpPr>
        <a:xfrm>
          <a:off x="0" y="0"/>
          <a:ext cx="0" cy="0"/>
          <a:chOff x="0" y="0"/>
          <a:chExt cx="0" cy="0"/>
        </a:xfrm>
      </p:grpSpPr>
      <p:sp>
        <p:nvSpPr>
          <p:cNvPr id="9" name="Rechteck 8"/>
          <p:cNvSpPr/>
          <p:nvPr userDrawn="1"/>
        </p:nvSpPr>
        <p:spPr>
          <a:xfrm>
            <a:off x="0" y="6654800"/>
            <a:ext cx="12192000" cy="202340"/>
          </a:xfrm>
          <a:prstGeom prst="rect">
            <a:avLst/>
          </a:prstGeom>
          <a:solidFill>
            <a:schemeClr val="bg1">
              <a:lumMod val="8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3" name="Rechteck 2"/>
          <p:cNvSpPr/>
          <p:nvPr userDrawn="1"/>
        </p:nvSpPr>
        <p:spPr>
          <a:xfrm>
            <a:off x="0" y="0"/>
            <a:ext cx="12192000" cy="692696"/>
          </a:xfrm>
          <a:prstGeom prst="rect">
            <a:avLst/>
          </a:prstGeom>
          <a:solidFill>
            <a:schemeClr val="accent6">
              <a:lumMod val="7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7" name="Titel 6"/>
          <p:cNvSpPr>
            <a:spLocks noGrp="1"/>
          </p:cNvSpPr>
          <p:nvPr>
            <p:ph type="title"/>
          </p:nvPr>
        </p:nvSpPr>
        <p:spPr>
          <a:xfrm>
            <a:off x="288032" y="93723"/>
            <a:ext cx="11903968" cy="457200"/>
          </a:xfrm>
          <a:prstGeom prst="rect">
            <a:avLst/>
          </a:prstGeom>
        </p:spPr>
        <p:txBody>
          <a:bodyPr vert="horz"/>
          <a:lstStyle>
            <a:lvl1pPr algn="l">
              <a:defRPr sz="2800" b="1" baseline="0">
                <a:solidFill>
                  <a:schemeClr val="bg1"/>
                </a:solidFill>
                <a:latin typeface="+mn-lt"/>
                <a:cs typeface="Arial"/>
              </a:defRPr>
            </a:lvl1pPr>
          </a:lstStyle>
          <a:p>
            <a:r>
              <a:rPr lang="en-GB" noProof="0" dirty="0" err="1"/>
              <a:t>Mastertitelformat</a:t>
            </a:r>
            <a:r>
              <a:rPr lang="en-GB" noProof="0" dirty="0"/>
              <a:t> </a:t>
            </a:r>
            <a:r>
              <a:rPr lang="en-GB" noProof="0" dirty="0" err="1"/>
              <a:t>bearbeiten</a:t>
            </a:r>
            <a:endParaRPr lang="en-GB" noProof="0" dirty="0"/>
          </a:p>
        </p:txBody>
      </p:sp>
      <p:sp>
        <p:nvSpPr>
          <p:cNvPr id="15" name="Inhaltsplatzhalter 14"/>
          <p:cNvSpPr>
            <a:spLocks noGrp="1"/>
          </p:cNvSpPr>
          <p:nvPr>
            <p:ph sz="quarter" idx="11" hasCustomPrompt="1"/>
          </p:nvPr>
        </p:nvSpPr>
        <p:spPr>
          <a:xfrm>
            <a:off x="309685" y="1181512"/>
            <a:ext cx="11688064" cy="4968552"/>
          </a:xfrm>
          <a:prstGeom prst="rect">
            <a:avLst/>
          </a:prstGeom>
        </p:spPr>
        <p:txBody>
          <a:bodyPr vert="horz" anchor="ctr"/>
          <a:lstStyle>
            <a:lvl1pPr marL="228600" indent="-228600" algn="l">
              <a:lnSpc>
                <a:spcPct val="114000"/>
              </a:lnSpc>
              <a:spcBef>
                <a:spcPts val="600"/>
              </a:spcBef>
              <a:spcAft>
                <a:spcPts val="0"/>
              </a:spcAft>
              <a:buFont typeface="Wingdings" pitchFamily="2" charset="2"/>
              <a:buChar char="§"/>
              <a:defRPr sz="2400" b="0" baseline="0">
                <a:solidFill>
                  <a:schemeClr val="tx1"/>
                </a:solidFill>
                <a:latin typeface="+mn-lt"/>
              </a:defRPr>
            </a:lvl1pPr>
            <a:lvl2pPr marL="658813" indent="-201613" algn="l">
              <a:lnSpc>
                <a:spcPct val="114000"/>
              </a:lnSpc>
              <a:spcBef>
                <a:spcPts val="600"/>
              </a:spcBef>
              <a:spcAft>
                <a:spcPts val="0"/>
              </a:spcAft>
              <a:buFont typeface="Arial" pitchFamily="34" charset="0"/>
              <a:buChar char="»"/>
              <a:defRPr sz="2100">
                <a:solidFill>
                  <a:schemeClr val="tx1"/>
                </a:solidFill>
              </a:defRPr>
            </a:lvl2pPr>
            <a:lvl3pPr marL="1108075" indent="-193675" algn="l">
              <a:lnSpc>
                <a:spcPct val="114000"/>
              </a:lnSpc>
              <a:spcBef>
                <a:spcPts val="600"/>
              </a:spcBef>
              <a:spcAft>
                <a:spcPts val="0"/>
              </a:spcAft>
              <a:buFont typeface="Symbol" pitchFamily="18" charset="2"/>
              <a:buChar char="-"/>
              <a:tabLst/>
              <a:defRPr sz="1800">
                <a:solidFill>
                  <a:schemeClr val="tx1"/>
                </a:solidFill>
              </a:defRPr>
            </a:lvl3pPr>
            <a:lvl4pPr marL="1520825" indent="-149225">
              <a:lnSpc>
                <a:spcPct val="114000"/>
              </a:lnSpc>
              <a:spcBef>
                <a:spcPts val="600"/>
              </a:spcBef>
              <a:buFont typeface="Arial" pitchFamily="34" charset="0"/>
              <a:buChar char="•"/>
              <a:defRPr sz="1600"/>
            </a:lvl4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Asdfasdf</a:t>
            </a:r>
            <a:endParaRPr lang="en-GB" noProof="0" dirty="0"/>
          </a:p>
          <a:p>
            <a:pPr lvl="2"/>
            <a:r>
              <a:rPr lang="en-GB" noProof="0" dirty="0" err="1"/>
              <a:t>Sadfasdf</a:t>
            </a:r>
            <a:endParaRPr lang="en-GB" noProof="0" dirty="0"/>
          </a:p>
          <a:p>
            <a:pPr lvl="3"/>
            <a:r>
              <a:rPr lang="en-GB" noProof="0" dirty="0" err="1"/>
              <a:t>sdf</a:t>
            </a:r>
            <a:endParaRPr lang="en-GB" noProof="0" dirty="0"/>
          </a:p>
        </p:txBody>
      </p:sp>
      <p:sp>
        <p:nvSpPr>
          <p:cNvPr id="2" name="Textfeld 1"/>
          <p:cNvSpPr txBox="1"/>
          <p:nvPr userDrawn="1"/>
        </p:nvSpPr>
        <p:spPr>
          <a:xfrm>
            <a:off x="431371" y="6654396"/>
            <a:ext cx="3648405" cy="215444"/>
          </a:xfrm>
          <a:prstGeom prst="rect">
            <a:avLst/>
          </a:prstGeom>
          <a:noFill/>
        </p:spPr>
        <p:txBody>
          <a:bodyPr wrap="square" rtlCol="0">
            <a:spAutoFit/>
          </a:bodyPr>
          <a:lstStyle/>
          <a:p>
            <a:r>
              <a:rPr lang="de-AT" sz="800" dirty="0">
                <a:solidFill>
                  <a:schemeClr val="bg1">
                    <a:lumMod val="50000"/>
                  </a:schemeClr>
                </a:solidFill>
                <a:latin typeface="+mj-lt"/>
              </a:rPr>
              <a:t>VO Wissenschaftstheoretische Grundlagen</a:t>
            </a:r>
            <a:r>
              <a:rPr lang="de-AT" sz="800" baseline="0" dirty="0">
                <a:solidFill>
                  <a:schemeClr val="bg1">
                    <a:lumMod val="50000"/>
                  </a:schemeClr>
                </a:solidFill>
                <a:latin typeface="+mj-lt"/>
              </a:rPr>
              <a:t> </a:t>
            </a:r>
            <a:r>
              <a:rPr lang="de-AT" sz="800" dirty="0">
                <a:solidFill>
                  <a:schemeClr val="bg1">
                    <a:lumMod val="50000"/>
                  </a:schemeClr>
                </a:solidFill>
                <a:latin typeface="+mj-lt"/>
              </a:rPr>
              <a:t>| KMH</a:t>
            </a:r>
          </a:p>
        </p:txBody>
      </p:sp>
      <p:sp>
        <p:nvSpPr>
          <p:cNvPr id="6" name="Textfeld 5"/>
          <p:cNvSpPr txBox="1"/>
          <p:nvPr userDrawn="1"/>
        </p:nvSpPr>
        <p:spPr>
          <a:xfrm>
            <a:off x="11280576" y="6654396"/>
            <a:ext cx="512117" cy="215444"/>
          </a:xfrm>
          <a:prstGeom prst="rect">
            <a:avLst/>
          </a:prstGeom>
          <a:noFill/>
        </p:spPr>
        <p:txBody>
          <a:bodyPr wrap="square" rtlCol="0">
            <a:spAutoFit/>
          </a:bodyPr>
          <a:lstStyle/>
          <a:p>
            <a:pPr algn="r"/>
            <a:fld id="{D0D87B3D-9F2E-4AB4-9472-248B74A58E90}" type="slidenum">
              <a:rPr lang="de-AT" sz="800" smtClean="0">
                <a:solidFill>
                  <a:schemeClr val="bg1">
                    <a:lumMod val="50000"/>
                  </a:schemeClr>
                </a:solidFill>
                <a:latin typeface="+mj-lt"/>
              </a:rPr>
              <a:pPr algn="r"/>
              <a:t>‹Nr.›</a:t>
            </a:fld>
            <a:endParaRPr lang="de-AT" sz="800" dirty="0">
              <a:solidFill>
                <a:schemeClr val="bg1">
                  <a:lumMod val="50000"/>
                </a:schemeClr>
              </a:solidFill>
              <a:latin typeface="+mj-lt"/>
            </a:endParaRPr>
          </a:p>
        </p:txBody>
      </p:sp>
      <p:sp>
        <p:nvSpPr>
          <p:cNvPr id="4" name="Textplatzhalter 3"/>
          <p:cNvSpPr>
            <a:spLocks noGrp="1"/>
          </p:cNvSpPr>
          <p:nvPr>
            <p:ph type="body" sz="quarter" idx="12" hasCustomPrompt="1"/>
          </p:nvPr>
        </p:nvSpPr>
        <p:spPr>
          <a:xfrm>
            <a:off x="5903979" y="6654396"/>
            <a:ext cx="5183188" cy="215444"/>
          </a:xfrm>
          <a:prstGeom prst="rect">
            <a:avLst/>
          </a:prstGeom>
          <a:noFill/>
        </p:spPr>
        <p:txBody>
          <a:bodyPr wrap="square" rtlCol="0" anchor="ctr" anchorCtr="0">
            <a:normAutofit/>
          </a:bodyPr>
          <a:lstStyle>
            <a:lvl1pPr marL="0" indent="0" algn="r">
              <a:buNone/>
              <a:defRPr lang="de-DE" sz="800" smtClean="0">
                <a:solidFill>
                  <a:schemeClr val="bg1">
                    <a:lumMod val="50000"/>
                  </a:schemeClr>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spTree>
    <p:extLst>
      <p:ext uri="{BB962C8B-B14F-4D97-AF65-F5344CB8AC3E}">
        <p14:creationId xmlns:p14="http://schemas.microsoft.com/office/powerpoint/2010/main" val="266297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564904"/>
            <a:ext cx="4967326" cy="1440000"/>
          </a:xfrm>
        </p:spPr>
        <p:txBody>
          <a:bodyPr anchor="ctr">
            <a:noAutofit/>
          </a:bodyPr>
          <a:lstStyle>
            <a:lvl1pPr algn="r">
              <a:defRPr sz="3200" baseline="0">
                <a:solidFill>
                  <a:schemeClr val="bg1"/>
                </a:solidFill>
              </a:defRPr>
            </a:lvl1pPr>
          </a:lstStyle>
          <a:p>
            <a:r>
              <a:rPr lang="en-GB"/>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581208"/>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en-GB"/>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en-GB"/>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en-GB"/>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en-GB"/>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en-GB"/>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a:t>Mastertitelformat bearbeiten</a:t>
            </a:r>
            <a:endParaRPr lang="de-AT"/>
          </a:p>
        </p:txBody>
      </p:sp>
      <p:sp>
        <p:nvSpPr>
          <p:cNvPr id="3" name="Rechteck 2">
            <a:hlinkClick r:id="rId3"/>
            <a:extLst>
              <a:ext uri="{FF2B5EF4-FFF2-40B4-BE49-F238E27FC236}">
                <a16:creationId xmlns:a16="http://schemas.microsoft.com/office/drawing/2014/main" id="{607E287C-868F-731F-D059-C1E6804CF025}"/>
              </a:ext>
            </a:extLst>
          </p:cNvPr>
          <p:cNvSpPr/>
          <p:nvPr userDrawn="1"/>
        </p:nvSpPr>
        <p:spPr>
          <a:xfrm>
            <a:off x="296673" y="6560073"/>
            <a:ext cx="4572000" cy="200055"/>
          </a:xfrm>
          <a:prstGeom prst="rect">
            <a:avLst/>
          </a:prstGeom>
        </p:spPr>
        <p:txBody>
          <a:bodyPr>
            <a:spAutoFit/>
          </a:bodyPr>
          <a:lstStyle/>
          <a:p>
            <a:pPr defTabSz="457200"/>
            <a:r>
              <a:rPr lang="de-AT" sz="700" dirty="0">
                <a:solidFill>
                  <a:schemeClr val="tx1"/>
                </a:solidFill>
                <a:cs typeface="Calibri" panose="020F0502020204030204" pitchFamily="34" charset="0"/>
              </a:rPr>
              <a:t>(Kandinsky, PD,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476672"/>
            <a:ext cx="8928100" cy="792000"/>
          </a:xfrm>
        </p:spPr>
        <p:txBody>
          <a:bodyPr/>
          <a:lstStyle/>
          <a:p>
            <a:r>
              <a:rPr lang="en-GB" noProof="0" err="1"/>
              <a:t>Folientitel</a:t>
            </a:r>
            <a:endParaRPr lang="en-GB" noProof="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5" y="1556793"/>
            <a:ext cx="8928100" cy="4607472"/>
          </a:xfrm>
          <a:prstGeom prst="rect">
            <a:avLst/>
          </a:prstGeom>
        </p:spPr>
        <p:txBody>
          <a:bodyPr anchor="ctr"/>
          <a:lstStyle/>
          <a:p>
            <a:pPr lvl="0"/>
            <a:r>
              <a:rPr lang="en-GB" noProof="0"/>
              <a:t>Das </a:t>
            </a:r>
            <a:r>
              <a:rPr lang="en-GB" noProof="0" err="1"/>
              <a:t>ist</a:t>
            </a:r>
            <a:r>
              <a:rPr lang="en-GB" noProof="0"/>
              <a:t> </a:t>
            </a:r>
            <a:r>
              <a:rPr lang="en-GB" noProof="0" err="1"/>
              <a:t>ein</a:t>
            </a:r>
            <a:r>
              <a:rPr lang="en-GB" noProof="0"/>
              <a:t> </a:t>
            </a:r>
            <a:r>
              <a:rPr lang="en-GB" noProof="0" err="1"/>
              <a:t>Fließtext</a:t>
            </a:r>
            <a:r>
              <a:rPr lang="en-GB" noProof="0"/>
              <a:t>. </a:t>
            </a:r>
            <a:r>
              <a:rPr lang="en-GB" noProof="0" err="1"/>
              <a:t>Nutzen</a:t>
            </a:r>
            <a:r>
              <a:rPr lang="en-GB" noProof="0"/>
              <a:t> Sie die </a:t>
            </a:r>
            <a:r>
              <a:rPr lang="en-GB" noProof="0" err="1"/>
              <a:t>Schaltflächen</a:t>
            </a:r>
            <a:r>
              <a:rPr lang="en-GB" noProof="0"/>
              <a:t> „</a:t>
            </a:r>
            <a:r>
              <a:rPr lang="en-GB" noProof="0" err="1"/>
              <a:t>Listenebene</a:t>
            </a:r>
            <a:r>
              <a:rPr lang="en-GB" noProof="0"/>
              <a:t> </a:t>
            </a:r>
            <a:r>
              <a:rPr lang="en-GB" noProof="0" err="1"/>
              <a:t>erhöhen</a:t>
            </a:r>
            <a:r>
              <a:rPr lang="en-GB" noProof="0"/>
              <a:t>“ </a:t>
            </a:r>
            <a:r>
              <a:rPr lang="en-GB" noProof="0" err="1"/>
              <a:t>bzw</a:t>
            </a:r>
            <a:r>
              <a:rPr lang="en-GB" noProof="0"/>
              <a:t>. „</a:t>
            </a:r>
            <a:r>
              <a:rPr lang="en-GB" noProof="0" err="1"/>
              <a:t>verringern</a:t>
            </a:r>
            <a:r>
              <a:rPr lang="en-GB" noProof="0"/>
              <a:t>“ (auf der </a:t>
            </a:r>
            <a:r>
              <a:rPr lang="en-GB" noProof="0" err="1"/>
              <a:t>Registerlasche</a:t>
            </a:r>
            <a:r>
              <a:rPr lang="en-GB" noProof="0"/>
              <a:t> „Start“), um die </a:t>
            </a:r>
            <a:r>
              <a:rPr lang="en-GB" noProof="0" err="1"/>
              <a:t>vordefinierten</a:t>
            </a:r>
            <a:r>
              <a:rPr lang="en-GB" noProof="0"/>
              <a:t> </a:t>
            </a:r>
            <a:r>
              <a:rPr lang="en-GB" noProof="0" err="1"/>
              <a:t>Textformatierungen</a:t>
            </a:r>
            <a:r>
              <a:rPr lang="en-GB" noProof="0"/>
              <a:t> </a:t>
            </a:r>
            <a:r>
              <a:rPr lang="en-GB" noProof="0" err="1"/>
              <a:t>anzusteuern</a:t>
            </a:r>
            <a:r>
              <a:rPr lang="en-GB" noProof="0"/>
              <a:t>.</a:t>
            </a:r>
          </a:p>
          <a:p>
            <a:pPr lvl="1"/>
            <a:r>
              <a:rPr lang="en-GB" noProof="0" err="1"/>
              <a:t>Zweite</a:t>
            </a:r>
            <a:r>
              <a:rPr lang="en-GB" noProof="0"/>
              <a:t> Ebene</a:t>
            </a:r>
          </a:p>
          <a:p>
            <a:pPr lvl="2"/>
            <a:r>
              <a:rPr lang="en-GB" noProof="0" err="1"/>
              <a:t>Dritte</a:t>
            </a:r>
            <a:r>
              <a:rPr lang="en-GB" noProof="0"/>
              <a:t> Ebene</a:t>
            </a:r>
          </a:p>
          <a:p>
            <a:pPr lvl="3"/>
            <a:r>
              <a:rPr lang="en-GB" noProof="0" err="1"/>
              <a:t>Vierte</a:t>
            </a:r>
            <a:r>
              <a:rPr lang="en-GB" noProof="0"/>
              <a:t>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en-GB" err="1"/>
              <a:t>Folientitel</a:t>
            </a:r>
            <a:endParaRPr lang="en-GB"/>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en-GB"/>
              <a:t>Folientitel</a:t>
            </a:r>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de-DE" smtClean="0"/>
              <a:pPr/>
              <a:t>‹Nr.›</a:t>
            </a:fld>
            <a:endParaRPr lang="de-DE"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476672"/>
            <a:ext cx="9360675" cy="792000"/>
          </a:xfrm>
          <a:prstGeom prst="rect">
            <a:avLst/>
          </a:prstGeom>
        </p:spPr>
        <p:txBody>
          <a:bodyPr vert="horz" lIns="0" tIns="0" rIns="0" bIns="0" rtlCol="0" anchor="t" anchorCtr="0">
            <a:noAutofit/>
          </a:bodyPr>
          <a:lstStyle/>
          <a:p>
            <a:r>
              <a:rPr lang="de-DE"/>
              <a:t>Titelmasterformat durch Klicken bearbeiten</a:t>
            </a:r>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de-DE"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de-DE" dirty="0"/>
              <a:t>KMH | IL Scientific Method</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484786"/>
            <a:ext cx="10800676" cy="4692177"/>
          </a:xfrm>
          <a:prstGeom prst="rect">
            <a:avLst/>
          </a:prstGeom>
        </p:spPr>
        <p:txBody>
          <a:bodyPr vert="horz" lIns="91440" tIns="45720" rIns="91440" bIns="45720" rtlCol="0" anchor="ctr">
            <a:normAutofit/>
          </a:bodyPr>
          <a:lstStyle/>
          <a:p>
            <a:pPr lvl="0"/>
            <a:r>
              <a:rPr lang="en-US"/>
              <a:t>First</a:t>
            </a:r>
          </a:p>
          <a:p>
            <a:pPr lvl="1"/>
            <a:r>
              <a:rPr lang="en-US"/>
              <a:t>Second</a:t>
            </a:r>
          </a:p>
          <a:p>
            <a:pPr lvl="2"/>
            <a:r>
              <a:rPr lang="en-US"/>
              <a:t>Third</a:t>
            </a:r>
          </a:p>
          <a:p>
            <a:pPr lvl="3"/>
            <a:r>
              <a:rPr lang="en-US"/>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3" r:id="rId27"/>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upload.wikimedia.org/wikipedia/commons/b/b2/20181204_Warming_stripes_%28global%2C_WMO%2C_1850-2018%29_-_Climate_Lab_Book_%28Ed_Hawkins%29.svg"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hyperlink" Target="https://de.wikipedia.org/wiki/Datei:Wright_Alchemist.jpg" TargetMode="Externa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ommons.wikimedia.org/wiki/File:Alta_via_meranese_2005-05.JPG"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ommons.wikimedia.org/wiki/File:Alta_via_meranese_2005-05.JPG"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ommons.wikimedia.org/wiki/File:Alta_via_meranese_2005-05.JPG"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github.com/allisonhorst/stats-illustration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github.com/allisonhorst/stats-illustrations"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ommons.wikimedia.org/wiki/File:Alta_via_meranese_2005-05.JPG"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geo-exkursionen.de/2022/08/01/kartierung/" TargetMode="Externa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https://projects.research-and-innovation.ec.europa.eu/en/strategy/strategy-2020-2024/environment-and-climate/european-green-deal/green-deal-projects-support/green-deal-success-stories/climate-monitoring-citizen-scien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thumbs.ebaystatic.com/d/l225/m/mOX1uZyCDr7KgETFTLsEavA.jpg" TargetMode="Externa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www.onb.ac.at/bibliothek/digitaler_lesesaal.htm"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findingspress.org/article/28117-using-photovoice-to-explore-teenagers-public-transit-experiences-in-a-suburban-city?attachment_id=70587"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doi.org/10.1016/j.landusepol.2018.08.025" TargetMode="External"/><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7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doi.org/10.1016/j.landusepol.2018.08.025" TargetMode="Externa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WORKimage">
            <a:hlinkClick r:id="rId3"/>
            <a:extLst>
              <a:ext uri="{FF2B5EF4-FFF2-40B4-BE49-F238E27FC236}">
                <a16:creationId xmlns:a16="http://schemas.microsoft.com/office/drawing/2014/main" id="{AEB3E22D-6DE0-523D-8EDF-1DA61FB94663}"/>
              </a:ext>
            </a:extLst>
          </p:cNvPr>
          <p:cNvPicPr>
            <a:picLocks noGrp="1" noChangeAspect="1"/>
          </p:cNvPicPr>
          <p:nvPr>
            <p:ph type="pic" idx="11"/>
          </p:nvPr>
        </p:nvPicPr>
        <p:blipFill rotWithShape="1">
          <a:blip r:embed="rId4">
            <a:extLst>
              <a:ext uri="{28A0092B-C50C-407E-A947-70E740481C1C}">
                <a14:useLocalDpi xmlns:a14="http://schemas.microsoft.com/office/drawing/2010/main" val="0"/>
              </a:ext>
            </a:extLst>
          </a:blip>
          <a:srcRect l="14398" t="17161" r="266"/>
          <a:stretch/>
        </p:blipFill>
        <p:spPr>
          <a:xfrm>
            <a:off x="0" y="0"/>
            <a:ext cx="5447928" cy="6858000"/>
          </a:xfrm>
          <a:ln w="6350">
            <a:solidFill>
              <a:schemeClr val="tx1"/>
            </a:solidFill>
          </a:ln>
          <a:effectLst>
            <a:outerShdw blurRad="254000" dist="107763" dir="2699994" algn="tl">
              <a:prstClr val="black">
                <a:alpha val="40000"/>
              </a:prstClr>
            </a:outerShdw>
          </a:effectLst>
        </p:spPr>
      </p:pic>
      <p:sp>
        <p:nvSpPr>
          <p:cNvPr id="14" name="Title 2">
            <a:extLst>
              <a:ext uri="{FF2B5EF4-FFF2-40B4-BE49-F238E27FC236}">
                <a16:creationId xmlns:a16="http://schemas.microsoft.com/office/drawing/2014/main" id="{A09609F1-6EA7-6EA9-92EC-AE0AF88F0A9E}"/>
              </a:ext>
            </a:extLst>
          </p:cNvPr>
          <p:cNvSpPr>
            <a:spLocks noGrp="1"/>
          </p:cNvSpPr>
          <p:nvPr>
            <p:ph type="ctrTitle"/>
          </p:nvPr>
        </p:nvSpPr>
        <p:spPr>
          <a:xfrm>
            <a:off x="6527998" y="2564904"/>
            <a:ext cx="4967327" cy="1440000"/>
          </a:xfrm>
        </p:spPr>
        <p:txBody>
          <a:bodyPr/>
          <a:lstStyle/>
          <a:p>
            <a:r>
              <a:rPr lang="en-GB" dirty="0"/>
              <a:t>From a research question to research design</a:t>
            </a:r>
          </a:p>
        </p:txBody>
      </p:sp>
      <p:sp>
        <p:nvSpPr>
          <p:cNvPr id="16" name="Subtitle 3">
            <a:extLst>
              <a:ext uri="{FF2B5EF4-FFF2-40B4-BE49-F238E27FC236}">
                <a16:creationId xmlns:a16="http://schemas.microsoft.com/office/drawing/2014/main" id="{09DA90B5-E494-4AF0-3BA0-1AADFE147CFF}"/>
              </a:ext>
            </a:extLst>
          </p:cNvPr>
          <p:cNvSpPr>
            <a:spLocks noGrp="1"/>
          </p:cNvSpPr>
          <p:nvPr>
            <p:ph type="subTitle" idx="1"/>
          </p:nvPr>
        </p:nvSpPr>
        <p:spPr/>
        <p:txBody>
          <a:bodyPr/>
          <a:lstStyle/>
          <a:p>
            <a:r>
              <a:rPr lang="en-GB" dirty="0"/>
              <a:t>IL “Scientific Method and Analysis”</a:t>
            </a:r>
            <a:br>
              <a:rPr lang="en-GB" dirty="0"/>
            </a:br>
            <a:r>
              <a:rPr lang="en-GB" dirty="0"/>
              <a:t>WS 24-25</a:t>
            </a:r>
          </a:p>
        </p:txBody>
      </p:sp>
      <p:sp>
        <p:nvSpPr>
          <p:cNvPr id="18" name="Text Placeholder 4">
            <a:extLst>
              <a:ext uri="{FF2B5EF4-FFF2-40B4-BE49-F238E27FC236}">
                <a16:creationId xmlns:a16="http://schemas.microsoft.com/office/drawing/2014/main" id="{8A7C6AC3-7594-83B2-4B1C-C50B903A78D6}"/>
              </a:ext>
            </a:extLst>
          </p:cNvPr>
          <p:cNvSpPr>
            <a:spLocks noGrp="1"/>
          </p:cNvSpPr>
          <p:nvPr>
            <p:ph type="body" sz="quarter" idx="10"/>
          </p:nvPr>
        </p:nvSpPr>
        <p:spPr/>
        <p:txBody>
          <a:bodyPr>
            <a:normAutofit fontScale="77500" lnSpcReduction="20000"/>
          </a:bodyPr>
          <a:lstStyle/>
          <a:p>
            <a:r>
              <a:rPr lang="en-GB" dirty="0"/>
              <a:t>Kami Höferl</a:t>
            </a:r>
          </a:p>
        </p:txBody>
      </p:sp>
      <p:sp>
        <p:nvSpPr>
          <p:cNvPr id="2" name="Textfeld 1">
            <a:hlinkClick r:id="rId5"/>
            <a:extLst>
              <a:ext uri="{FF2B5EF4-FFF2-40B4-BE49-F238E27FC236}">
                <a16:creationId xmlns:a16="http://schemas.microsoft.com/office/drawing/2014/main" id="{E5AE54A1-B407-0FAF-EF5E-00BBCFE38EED}"/>
              </a:ext>
            </a:extLst>
          </p:cNvPr>
          <p:cNvSpPr txBox="1"/>
          <p:nvPr/>
        </p:nvSpPr>
        <p:spPr>
          <a:xfrm>
            <a:off x="191344" y="6453336"/>
            <a:ext cx="4032448" cy="172355"/>
          </a:xfrm>
          <a:prstGeom prst="rect">
            <a:avLst/>
          </a:prstGeom>
          <a:noFill/>
        </p:spPr>
        <p:txBody>
          <a:bodyPr wrap="square" lIns="0" tIns="0" rIns="0" bIns="0" rtlCol="0">
            <a:spAutoFit/>
          </a:bodyPr>
          <a:lstStyle/>
          <a:p>
            <a:pPr algn="l">
              <a:lnSpc>
                <a:spcPct val="120000"/>
              </a:lnSpc>
              <a:spcBef>
                <a:spcPts val="800"/>
              </a:spcBef>
            </a:pPr>
            <a:r>
              <a:rPr lang="en-GB" sz="1000" dirty="0">
                <a:solidFill>
                  <a:srgbClr val="9CA8B2"/>
                </a:solidFill>
              </a:rPr>
              <a:t>(Wright of Derby	, Wikimedia, PD)</a:t>
            </a:r>
          </a:p>
        </p:txBody>
      </p:sp>
      <p:pic>
        <p:nvPicPr>
          <p:cNvPr id="3" name="Picture 9">
            <a:extLst>
              <a:ext uri="{FF2B5EF4-FFF2-40B4-BE49-F238E27FC236}">
                <a16:creationId xmlns:a16="http://schemas.microsoft.com/office/drawing/2014/main" id="{61047E16-0ACD-7593-2BE4-1CAD592D61C1}"/>
              </a:ext>
            </a:extLst>
          </p:cNvPr>
          <p:cNvPicPr>
            <a:picLocks noChangeAspect="1"/>
          </p:cNvPicPr>
          <p:nvPr/>
        </p:nvPicPr>
        <p:blipFill>
          <a:blip r:embed="rId6"/>
          <a:stretch>
            <a:fillRect/>
          </a:stretch>
        </p:blipFill>
        <p:spPr>
          <a:xfrm>
            <a:off x="9926107" y="6061794"/>
            <a:ext cx="490373" cy="223392"/>
          </a:xfrm>
          <a:prstGeom prst="rect">
            <a:avLst/>
          </a:prstGeom>
        </p:spPr>
      </p:pic>
    </p:spTree>
    <p:extLst>
      <p:ext uri="{BB962C8B-B14F-4D97-AF65-F5344CB8AC3E}">
        <p14:creationId xmlns:p14="http://schemas.microsoft.com/office/powerpoint/2010/main" val="3849336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2E0F476-7823-D5B1-750B-0513D5B36832}"/>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17E29837-FBDD-1E65-2321-D41666FFB259}"/>
              </a:ext>
            </a:extLst>
          </p:cNvPr>
          <p:cNvSpPr>
            <a:spLocks noGrp="1"/>
          </p:cNvSpPr>
          <p:nvPr>
            <p:ph type="title"/>
          </p:nvPr>
        </p:nvSpPr>
        <p:spPr/>
        <p:txBody>
          <a:bodyPr/>
          <a:lstStyle/>
          <a:p>
            <a:r>
              <a:rPr lang="en-GB" dirty="0"/>
              <a:t>A) Overall research question or aim?</a:t>
            </a:r>
          </a:p>
        </p:txBody>
      </p:sp>
      <p:sp>
        <p:nvSpPr>
          <p:cNvPr id="4" name="Inhaltsplatzhalter 3">
            <a:extLst>
              <a:ext uri="{FF2B5EF4-FFF2-40B4-BE49-F238E27FC236}">
                <a16:creationId xmlns:a16="http://schemas.microsoft.com/office/drawing/2014/main" id="{12E622A6-63CA-DF44-5624-035A37F3CF85}"/>
              </a:ext>
            </a:extLst>
          </p:cNvPr>
          <p:cNvSpPr>
            <a:spLocks noGrp="1"/>
          </p:cNvSpPr>
          <p:nvPr>
            <p:ph idx="1"/>
          </p:nvPr>
        </p:nvSpPr>
        <p:spPr>
          <a:xfrm>
            <a:off x="695325" y="1556793"/>
            <a:ext cx="4216644" cy="4246130"/>
          </a:xfrm>
        </p:spPr>
        <p:txBody>
          <a:bodyPr/>
          <a:lstStyle/>
          <a:p>
            <a:r>
              <a:rPr lang="en-GB" b="1" dirty="0"/>
              <a:t>Research aim:</a:t>
            </a:r>
          </a:p>
          <a:p>
            <a:pPr lvl="1"/>
            <a:r>
              <a:rPr lang="en-GB" dirty="0"/>
              <a:t>Brief statement (1 sentence)</a:t>
            </a:r>
          </a:p>
          <a:p>
            <a:pPr lvl="1"/>
            <a:r>
              <a:rPr lang="en-GB" dirty="0"/>
              <a:t>Of the purpose of your research.</a:t>
            </a:r>
            <a:br>
              <a:rPr lang="en-GB" dirty="0"/>
            </a:br>
            <a:endParaRPr lang="en-GB" dirty="0"/>
          </a:p>
          <a:p>
            <a:r>
              <a:rPr lang="en-GB" b="1" dirty="0"/>
              <a:t>👉 can be derived from the overall research question:</a:t>
            </a:r>
          </a:p>
        </p:txBody>
      </p:sp>
      <p:sp>
        <p:nvSpPr>
          <p:cNvPr id="5" name="Datumsplatzhalter 4">
            <a:extLst>
              <a:ext uri="{FF2B5EF4-FFF2-40B4-BE49-F238E27FC236}">
                <a16:creationId xmlns:a16="http://schemas.microsoft.com/office/drawing/2014/main" id="{694053CA-1774-C7D5-F7CA-06019CF46CE3}"/>
              </a:ext>
            </a:extLst>
          </p:cNvPr>
          <p:cNvSpPr>
            <a:spLocks noGrp="1"/>
          </p:cNvSpPr>
          <p:nvPr>
            <p:ph type="dt" sz="half" idx="10"/>
          </p:nvPr>
        </p:nvSpPr>
        <p:spPr/>
        <p:txBody>
          <a:bodyPr/>
          <a:lstStyle/>
          <a:p>
            <a:r>
              <a:rPr lang="en-GB" dirty="0"/>
              <a:t>(Saunders et al., 2023:45)</a:t>
            </a:r>
          </a:p>
        </p:txBody>
      </p:sp>
      <p:sp>
        <p:nvSpPr>
          <p:cNvPr id="6" name="Fußzeilenplatzhalter 5">
            <a:extLst>
              <a:ext uri="{FF2B5EF4-FFF2-40B4-BE49-F238E27FC236}">
                <a16:creationId xmlns:a16="http://schemas.microsoft.com/office/drawing/2014/main" id="{76824E3B-351D-5DD2-8495-A37E8D0B2CA9}"/>
              </a:ext>
            </a:extLst>
          </p:cNvPr>
          <p:cNvSpPr>
            <a:spLocks noGrp="1"/>
          </p:cNvSpPr>
          <p:nvPr>
            <p:ph type="ftr" sz="quarter" idx="11"/>
          </p:nvPr>
        </p:nvSpPr>
        <p:spPr/>
        <p:txBody>
          <a:bodyPr/>
          <a:lstStyle/>
          <a:p>
            <a:r>
              <a:rPr lang="en-GB" dirty="0"/>
              <a:t>KMH | IL Scientific Method</a:t>
            </a:r>
          </a:p>
        </p:txBody>
      </p:sp>
      <p:pic>
        <p:nvPicPr>
          <p:cNvPr id="8" name="Grafik 7">
            <a:extLst>
              <a:ext uri="{FF2B5EF4-FFF2-40B4-BE49-F238E27FC236}">
                <a16:creationId xmlns:a16="http://schemas.microsoft.com/office/drawing/2014/main" id="{AAC386F2-4D46-158D-01BC-B930AFDD68A1}"/>
              </a:ext>
            </a:extLst>
          </p:cNvPr>
          <p:cNvPicPr>
            <a:picLocks noChangeAspect="1"/>
          </p:cNvPicPr>
          <p:nvPr/>
        </p:nvPicPr>
        <p:blipFill>
          <a:blip r:embed="rId2"/>
          <a:stretch>
            <a:fillRect/>
          </a:stretch>
        </p:blipFill>
        <p:spPr>
          <a:xfrm>
            <a:off x="5407646" y="2277691"/>
            <a:ext cx="6088354" cy="2897404"/>
          </a:xfrm>
          <a:prstGeom prst="rect">
            <a:avLst/>
          </a:prstGeom>
        </p:spPr>
      </p:pic>
    </p:spTree>
    <p:extLst>
      <p:ext uri="{BB962C8B-B14F-4D97-AF65-F5344CB8AC3E}">
        <p14:creationId xmlns:p14="http://schemas.microsoft.com/office/powerpoint/2010/main" val="2352846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950894E-F3BB-B88D-107B-960839D7E152}"/>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4EEBA8F9-3926-49FF-E359-55A256C75E8B}"/>
              </a:ext>
            </a:extLst>
          </p:cNvPr>
          <p:cNvSpPr>
            <a:spLocks noGrp="1"/>
          </p:cNvSpPr>
          <p:nvPr>
            <p:ph type="title"/>
          </p:nvPr>
        </p:nvSpPr>
        <p:spPr>
          <a:xfrm>
            <a:off x="695324" y="352376"/>
            <a:ext cx="10422199" cy="792000"/>
          </a:xfrm>
        </p:spPr>
        <p:txBody>
          <a:bodyPr/>
          <a:lstStyle/>
          <a:p>
            <a:pPr>
              <a:lnSpc>
                <a:spcPct val="150000"/>
              </a:lnSpc>
            </a:pPr>
            <a:r>
              <a:rPr lang="en-GB" dirty="0"/>
              <a:t>A) Flashback: Research process &amp; overall </a:t>
            </a:r>
            <a:br>
              <a:rPr lang="en-GB" dirty="0"/>
            </a:br>
            <a:r>
              <a:rPr lang="en-GB" dirty="0"/>
              <a:t>      research questions / aims</a:t>
            </a:r>
          </a:p>
        </p:txBody>
      </p:sp>
      <p:sp>
        <p:nvSpPr>
          <p:cNvPr id="5" name="Datumsplatzhalter 4">
            <a:extLst>
              <a:ext uri="{FF2B5EF4-FFF2-40B4-BE49-F238E27FC236}">
                <a16:creationId xmlns:a16="http://schemas.microsoft.com/office/drawing/2014/main" id="{E84D6B8B-ECA3-D6B4-A71A-EB8AD268385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A40F64E-E655-0081-7454-29C50AC77FD1}"/>
              </a:ext>
            </a:extLst>
          </p:cNvPr>
          <p:cNvSpPr>
            <a:spLocks noGrp="1"/>
          </p:cNvSpPr>
          <p:nvPr>
            <p:ph type="ftr" sz="quarter" idx="11"/>
          </p:nvPr>
        </p:nvSpPr>
        <p:spPr/>
        <p:txBody>
          <a:bodyPr/>
          <a:lstStyle/>
          <a:p>
            <a:r>
              <a:rPr lang="en-GB" dirty="0"/>
              <a:t>KMH | IL Scientific Method</a:t>
            </a:r>
          </a:p>
        </p:txBody>
      </p:sp>
      <p:graphicFrame>
        <p:nvGraphicFramePr>
          <p:cNvPr id="11" name="Inhaltsplatzhalter 6">
            <a:extLst>
              <a:ext uri="{FF2B5EF4-FFF2-40B4-BE49-F238E27FC236}">
                <a16:creationId xmlns:a16="http://schemas.microsoft.com/office/drawing/2014/main" id="{1613D897-7872-1F6E-6613-09DCF9844FCC}"/>
              </a:ext>
            </a:extLst>
          </p:cNvPr>
          <p:cNvGraphicFramePr>
            <a:graphicFrameLocks noGrp="1"/>
          </p:cNvGraphicFramePr>
          <p:nvPr>
            <p:ph idx="1"/>
            <p:extLst>
              <p:ext uri="{D42A27DB-BD31-4B8C-83A1-F6EECF244321}">
                <p14:modId xmlns:p14="http://schemas.microsoft.com/office/powerpoint/2010/main" val="3422819014"/>
              </p:ext>
            </p:extLst>
          </p:nvPr>
        </p:nvGraphicFramePr>
        <p:xfrm>
          <a:off x="695325" y="1557338"/>
          <a:ext cx="10467975" cy="4606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07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950894E-F3BB-B88D-107B-960839D7E152}"/>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4EEBA8F9-3926-49FF-E359-55A256C75E8B}"/>
              </a:ext>
            </a:extLst>
          </p:cNvPr>
          <p:cNvSpPr>
            <a:spLocks noGrp="1"/>
          </p:cNvSpPr>
          <p:nvPr>
            <p:ph type="title"/>
          </p:nvPr>
        </p:nvSpPr>
        <p:spPr>
          <a:xfrm>
            <a:off x="695324" y="62928"/>
            <a:ext cx="10422199" cy="792000"/>
          </a:xfrm>
        </p:spPr>
        <p:txBody>
          <a:bodyPr/>
          <a:lstStyle/>
          <a:p>
            <a:pPr>
              <a:lnSpc>
                <a:spcPct val="150000"/>
              </a:lnSpc>
            </a:pPr>
            <a:r>
              <a:rPr lang="en-GB" dirty="0"/>
              <a:t>A) Flashback: Research process &amp; overall </a:t>
            </a:r>
            <a:br>
              <a:rPr lang="en-GB" dirty="0"/>
            </a:br>
            <a:r>
              <a:rPr lang="en-GB" dirty="0"/>
              <a:t>      research questions / aims</a:t>
            </a:r>
          </a:p>
        </p:txBody>
      </p:sp>
      <p:sp>
        <p:nvSpPr>
          <p:cNvPr id="5" name="Datumsplatzhalter 4">
            <a:extLst>
              <a:ext uri="{FF2B5EF4-FFF2-40B4-BE49-F238E27FC236}">
                <a16:creationId xmlns:a16="http://schemas.microsoft.com/office/drawing/2014/main" id="{E84D6B8B-ECA3-D6B4-A71A-EB8AD268385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A40F64E-E655-0081-7454-29C50AC77FD1}"/>
              </a:ext>
            </a:extLst>
          </p:cNvPr>
          <p:cNvSpPr>
            <a:spLocks noGrp="1"/>
          </p:cNvSpPr>
          <p:nvPr>
            <p:ph type="ftr" sz="quarter" idx="11"/>
          </p:nvPr>
        </p:nvSpPr>
        <p:spPr/>
        <p:txBody>
          <a:bodyPr/>
          <a:lstStyle/>
          <a:p>
            <a:r>
              <a:rPr lang="en-GB" dirty="0"/>
              <a:t>KMH | IL Scientific Method</a:t>
            </a:r>
          </a:p>
        </p:txBody>
      </p:sp>
      <p:sp>
        <p:nvSpPr>
          <p:cNvPr id="7" name="Inhaltsplatzhalter 6">
            <a:extLst>
              <a:ext uri="{FF2B5EF4-FFF2-40B4-BE49-F238E27FC236}">
                <a16:creationId xmlns:a16="http://schemas.microsoft.com/office/drawing/2014/main" id="{025E424B-45DC-7FD7-C77A-95FC47EFE6F7}"/>
              </a:ext>
            </a:extLst>
          </p:cNvPr>
          <p:cNvSpPr>
            <a:spLocks noGrp="1"/>
          </p:cNvSpPr>
          <p:nvPr>
            <p:ph idx="1"/>
          </p:nvPr>
        </p:nvSpPr>
        <p:spPr>
          <a:xfrm>
            <a:off x="695325" y="1374882"/>
            <a:ext cx="8928100" cy="4940679"/>
          </a:xfrm>
        </p:spPr>
        <p:txBody>
          <a:bodyPr>
            <a:normAutofit fontScale="85000" lnSpcReduction="20000"/>
          </a:bodyPr>
          <a:lstStyle/>
          <a:p>
            <a:pPr marL="0" indent="0">
              <a:buNone/>
            </a:pPr>
            <a:r>
              <a:rPr lang="en-GB" b="1" dirty="0"/>
              <a:t>👉  Building blocks: </a:t>
            </a:r>
            <a:r>
              <a:rPr lang="en-GB" dirty="0"/>
              <a:t>what, when, where, who, why, how, to what extent </a:t>
            </a:r>
          </a:p>
          <a:p>
            <a:pPr marL="0" indent="0">
              <a:buNone/>
            </a:pPr>
            <a:endParaRPr lang="en-GB" sz="600" dirty="0"/>
          </a:p>
          <a:p>
            <a:r>
              <a:rPr lang="en-GB" b="1" dirty="0"/>
              <a:t>Descriptive: </a:t>
            </a:r>
            <a:r>
              <a:rPr lang="en-GB" dirty="0"/>
              <a:t>What, where, etc.</a:t>
            </a:r>
          </a:p>
          <a:p>
            <a:pPr lvl="1"/>
            <a:r>
              <a:rPr lang="en-GB" dirty="0"/>
              <a:t>What are the most common circular economy practices implemented by businesses in the European Union?</a:t>
            </a:r>
          </a:p>
          <a:p>
            <a:r>
              <a:rPr lang="en-GB" b="1" dirty="0"/>
              <a:t>Exploratory: </a:t>
            </a:r>
            <a:r>
              <a:rPr lang="en-GB" dirty="0"/>
              <a:t>How, what</a:t>
            </a:r>
          </a:p>
          <a:p>
            <a:pPr lvl="1"/>
            <a:r>
              <a:rPr lang="en-GB" dirty="0"/>
              <a:t>How are digital technologies (e.g., blockchain, IoT) being used to enable circular economy practices?</a:t>
            </a:r>
          </a:p>
          <a:p>
            <a:r>
              <a:rPr lang="en-GB" b="1" dirty="0"/>
              <a:t>Explanatory: </a:t>
            </a:r>
            <a:r>
              <a:rPr lang="en-GB" dirty="0"/>
              <a:t>Why, how</a:t>
            </a:r>
          </a:p>
          <a:p>
            <a:pPr lvl="1"/>
            <a:r>
              <a:rPr lang="en-GB" dirty="0"/>
              <a:t>How does consumer awareness influence the success of circular economy strategies in retail?</a:t>
            </a:r>
          </a:p>
          <a:p>
            <a:r>
              <a:rPr lang="en-GB" b="1" dirty="0"/>
              <a:t>Evaluative: </a:t>
            </a:r>
            <a:r>
              <a:rPr lang="en-GB" dirty="0"/>
              <a:t>How</a:t>
            </a:r>
          </a:p>
          <a:p>
            <a:pPr lvl="1"/>
            <a:r>
              <a:rPr lang="en-GB" dirty="0"/>
              <a:t>How effective are take-back schemes in achieving material recovery in the fashion industry?</a:t>
            </a:r>
          </a:p>
        </p:txBody>
      </p:sp>
    </p:spTree>
    <p:extLst>
      <p:ext uri="{BB962C8B-B14F-4D97-AF65-F5344CB8AC3E}">
        <p14:creationId xmlns:p14="http://schemas.microsoft.com/office/powerpoint/2010/main" val="4216061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31A776-71B2-9320-480C-5537A8F071B5}"/>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B65ABD8B-ECC4-D830-F088-B9D438BF7B7E}"/>
              </a:ext>
            </a:extLst>
          </p:cNvPr>
          <p:cNvSpPr>
            <a:spLocks noGrp="1"/>
          </p:cNvSpPr>
          <p:nvPr>
            <p:ph type="title"/>
          </p:nvPr>
        </p:nvSpPr>
        <p:spPr/>
        <p:txBody>
          <a:bodyPr/>
          <a:lstStyle/>
          <a:p>
            <a:r>
              <a:rPr lang="en-GB" dirty="0"/>
              <a:t>B) From the overall research question / aim to research objectives</a:t>
            </a:r>
          </a:p>
        </p:txBody>
      </p:sp>
      <p:sp>
        <p:nvSpPr>
          <p:cNvPr id="4" name="Inhaltsplatzhalter 3">
            <a:extLst>
              <a:ext uri="{FF2B5EF4-FFF2-40B4-BE49-F238E27FC236}">
                <a16:creationId xmlns:a16="http://schemas.microsoft.com/office/drawing/2014/main" id="{87B19B9E-2FC4-F836-0C72-3C60531DFEBD}"/>
              </a:ext>
            </a:extLst>
          </p:cNvPr>
          <p:cNvSpPr>
            <a:spLocks noGrp="1"/>
          </p:cNvSpPr>
          <p:nvPr>
            <p:ph idx="1"/>
          </p:nvPr>
        </p:nvSpPr>
        <p:spPr>
          <a:xfrm>
            <a:off x="695325" y="1556793"/>
            <a:ext cx="3009167" cy="4607472"/>
          </a:xfrm>
        </p:spPr>
        <p:txBody>
          <a:bodyPr/>
          <a:lstStyle/>
          <a:p>
            <a:r>
              <a:rPr lang="en-GB" b="1" dirty="0"/>
              <a:t>👉 Goal: </a:t>
            </a:r>
            <a:br>
              <a:rPr lang="en-GB" b="1" dirty="0"/>
            </a:br>
            <a:r>
              <a:rPr lang="en-GB" dirty="0">
                <a:solidFill>
                  <a:srgbClr val="FF9E1B"/>
                </a:solidFill>
              </a:rPr>
              <a:t>HOW</a:t>
            </a:r>
            <a:r>
              <a:rPr lang="en-GB" dirty="0"/>
              <a:t> will you reach your research aim?</a:t>
            </a:r>
          </a:p>
        </p:txBody>
      </p:sp>
      <p:sp>
        <p:nvSpPr>
          <p:cNvPr id="5" name="Datumsplatzhalter 4">
            <a:extLst>
              <a:ext uri="{FF2B5EF4-FFF2-40B4-BE49-F238E27FC236}">
                <a16:creationId xmlns:a16="http://schemas.microsoft.com/office/drawing/2014/main" id="{399FD76A-BF55-0B2C-FE1B-0C3898D68A7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6C2278C-39C0-E1B4-18DC-A624850D53CC}"/>
              </a:ext>
            </a:extLst>
          </p:cNvPr>
          <p:cNvSpPr>
            <a:spLocks noGrp="1"/>
          </p:cNvSpPr>
          <p:nvPr>
            <p:ph type="ftr" sz="quarter" idx="11"/>
          </p:nvPr>
        </p:nvSpPr>
        <p:spPr/>
        <p:txBody>
          <a:bodyPr/>
          <a:lstStyle/>
          <a:p>
            <a:r>
              <a:rPr lang="en-GB" dirty="0"/>
              <a:t>KMH | IL Scientific Method</a:t>
            </a:r>
          </a:p>
        </p:txBody>
      </p:sp>
      <p:graphicFrame>
        <p:nvGraphicFramePr>
          <p:cNvPr id="7" name="Tabelle 6">
            <a:extLst>
              <a:ext uri="{FF2B5EF4-FFF2-40B4-BE49-F238E27FC236}">
                <a16:creationId xmlns:a16="http://schemas.microsoft.com/office/drawing/2014/main" id="{533D826B-C31E-4F66-46A0-C1F5FFFC24D4}"/>
              </a:ext>
            </a:extLst>
          </p:cNvPr>
          <p:cNvGraphicFramePr>
            <a:graphicFrameLocks noGrp="1"/>
          </p:cNvGraphicFramePr>
          <p:nvPr>
            <p:extLst>
              <p:ext uri="{D42A27DB-BD31-4B8C-83A1-F6EECF244321}">
                <p14:modId xmlns:p14="http://schemas.microsoft.com/office/powerpoint/2010/main" val="1990205838"/>
              </p:ext>
            </p:extLst>
          </p:nvPr>
        </p:nvGraphicFramePr>
        <p:xfrm>
          <a:off x="4794739" y="1238382"/>
          <a:ext cx="6787661" cy="4990795"/>
        </p:xfrm>
        <a:graphic>
          <a:graphicData uri="http://schemas.openxmlformats.org/drawingml/2006/table">
            <a:tbl>
              <a:tblPr firstRow="1">
                <a:tableStyleId>{9DCAF9ED-07DC-4A11-8D7F-57B35C25682E}</a:tableStyleId>
              </a:tblPr>
              <a:tblGrid>
                <a:gridCol w="1304295">
                  <a:extLst>
                    <a:ext uri="{9D8B030D-6E8A-4147-A177-3AD203B41FA5}">
                      <a16:colId xmlns:a16="http://schemas.microsoft.com/office/drawing/2014/main" val="3259272926"/>
                    </a:ext>
                  </a:extLst>
                </a:gridCol>
                <a:gridCol w="2741683">
                  <a:extLst>
                    <a:ext uri="{9D8B030D-6E8A-4147-A177-3AD203B41FA5}">
                      <a16:colId xmlns:a16="http://schemas.microsoft.com/office/drawing/2014/main" val="808238681"/>
                    </a:ext>
                  </a:extLst>
                </a:gridCol>
                <a:gridCol w="2741683">
                  <a:extLst>
                    <a:ext uri="{9D8B030D-6E8A-4147-A177-3AD203B41FA5}">
                      <a16:colId xmlns:a16="http://schemas.microsoft.com/office/drawing/2014/main" val="1648937928"/>
                    </a:ext>
                  </a:extLst>
                </a:gridCol>
              </a:tblGrid>
              <a:tr h="269250">
                <a:tc>
                  <a:txBody>
                    <a:bodyPr/>
                    <a:lstStyle/>
                    <a:p>
                      <a:pPr fontAlgn="b"/>
                      <a:r>
                        <a:rPr lang="de-AT" sz="1600" b="1" dirty="0">
                          <a:effectLst/>
                        </a:rPr>
                        <a:t>Aspect</a:t>
                      </a:r>
                    </a:p>
                  </a:txBody>
                  <a:tcPr marL="38464" marR="38464" marT="19232" marB="19232" anchor="b"/>
                </a:tc>
                <a:tc>
                  <a:txBody>
                    <a:bodyPr/>
                    <a:lstStyle/>
                    <a:p>
                      <a:pPr fontAlgn="b"/>
                      <a:r>
                        <a:rPr lang="de-AT" sz="1600" b="1" dirty="0">
                          <a:effectLst/>
                        </a:rPr>
                        <a:t>Research Aim</a:t>
                      </a:r>
                    </a:p>
                  </a:txBody>
                  <a:tcPr marL="38464" marR="38464" marT="19232" marB="19232" anchor="b"/>
                </a:tc>
                <a:tc>
                  <a:txBody>
                    <a:bodyPr/>
                    <a:lstStyle/>
                    <a:p>
                      <a:pPr fontAlgn="b"/>
                      <a:r>
                        <a:rPr lang="de-AT" sz="1600" b="1" dirty="0">
                          <a:effectLst/>
                        </a:rPr>
                        <a:t>Research Objectives</a:t>
                      </a:r>
                    </a:p>
                  </a:txBody>
                  <a:tcPr marL="38464" marR="38464" marT="19232" marB="19232" anchor="b"/>
                </a:tc>
                <a:extLst>
                  <a:ext uri="{0D108BD9-81ED-4DB2-BD59-A6C34878D82A}">
                    <a16:rowId xmlns:a16="http://schemas.microsoft.com/office/drawing/2014/main" val="1099236089"/>
                  </a:ext>
                </a:extLst>
              </a:tr>
              <a:tr h="615429">
                <a:tc>
                  <a:txBody>
                    <a:bodyPr/>
                    <a:lstStyle/>
                    <a:p>
                      <a:pPr fontAlgn="base"/>
                      <a:r>
                        <a:rPr lang="de-AT" sz="1600" b="1" dirty="0">
                          <a:effectLst/>
                        </a:rPr>
                        <a:t>Definition</a:t>
                      </a:r>
                      <a:endParaRPr lang="de-AT" sz="1600" dirty="0">
                        <a:effectLst/>
                      </a:endParaRPr>
                    </a:p>
                  </a:txBody>
                  <a:tcPr marL="38464" marR="38464" marT="19232" marB="19232" anchor="ctr"/>
                </a:tc>
                <a:tc>
                  <a:txBody>
                    <a:bodyPr/>
                    <a:lstStyle/>
                    <a:p>
                      <a:pPr fontAlgn="base"/>
                      <a:r>
                        <a:rPr lang="en-US" sz="1600" dirty="0">
                          <a:effectLst/>
                        </a:rPr>
                        <a:t>The overarching goal or purpose of the research.</a:t>
                      </a:r>
                    </a:p>
                  </a:txBody>
                  <a:tcPr marL="38464" marR="38464" marT="19232" marB="19232" anchor="ctr"/>
                </a:tc>
                <a:tc>
                  <a:txBody>
                    <a:bodyPr/>
                    <a:lstStyle/>
                    <a:p>
                      <a:pPr fontAlgn="base"/>
                      <a:r>
                        <a:rPr lang="en-US" sz="1600" dirty="0">
                          <a:effectLst/>
                        </a:rPr>
                        <a:t>Specific steps or tasks to achieve the aim.</a:t>
                      </a:r>
                    </a:p>
                  </a:txBody>
                  <a:tcPr marL="38464" marR="38464" marT="19232" marB="19232" anchor="ctr"/>
                </a:tc>
                <a:extLst>
                  <a:ext uri="{0D108BD9-81ED-4DB2-BD59-A6C34878D82A}">
                    <a16:rowId xmlns:a16="http://schemas.microsoft.com/office/drawing/2014/main" val="4133299275"/>
                  </a:ext>
                </a:extLst>
              </a:tr>
              <a:tr h="269250">
                <a:tc>
                  <a:txBody>
                    <a:bodyPr/>
                    <a:lstStyle/>
                    <a:p>
                      <a:pPr fontAlgn="base"/>
                      <a:r>
                        <a:rPr lang="de-AT" sz="1600" b="1" dirty="0">
                          <a:effectLst/>
                        </a:rPr>
                        <a:t>Scope</a:t>
                      </a:r>
                      <a:endParaRPr lang="de-AT" sz="1600" dirty="0">
                        <a:effectLst/>
                      </a:endParaRPr>
                    </a:p>
                  </a:txBody>
                  <a:tcPr marL="38464" marR="38464" marT="19232" marB="19232" anchor="ctr"/>
                </a:tc>
                <a:tc>
                  <a:txBody>
                    <a:bodyPr/>
                    <a:lstStyle/>
                    <a:p>
                      <a:pPr fontAlgn="base"/>
                      <a:r>
                        <a:rPr lang="de-AT" sz="1600" dirty="0">
                          <a:effectLst/>
                        </a:rPr>
                        <a:t>Broad and general.</a:t>
                      </a:r>
                    </a:p>
                  </a:txBody>
                  <a:tcPr marL="38464" marR="38464" marT="19232" marB="19232" anchor="ctr"/>
                </a:tc>
                <a:tc>
                  <a:txBody>
                    <a:bodyPr/>
                    <a:lstStyle/>
                    <a:p>
                      <a:pPr fontAlgn="base"/>
                      <a:r>
                        <a:rPr lang="de-AT" sz="1600" dirty="0">
                          <a:effectLst/>
                        </a:rPr>
                        <a:t>Narrow and focused.</a:t>
                      </a:r>
                    </a:p>
                  </a:txBody>
                  <a:tcPr marL="38464" marR="38464" marT="19232" marB="19232" anchor="ctr"/>
                </a:tc>
                <a:extLst>
                  <a:ext uri="{0D108BD9-81ED-4DB2-BD59-A6C34878D82A}">
                    <a16:rowId xmlns:a16="http://schemas.microsoft.com/office/drawing/2014/main" val="960306186"/>
                  </a:ext>
                </a:extLst>
              </a:tr>
              <a:tr h="500036">
                <a:tc>
                  <a:txBody>
                    <a:bodyPr/>
                    <a:lstStyle/>
                    <a:p>
                      <a:pPr fontAlgn="base"/>
                      <a:r>
                        <a:rPr lang="de-AT" sz="1600" b="1" dirty="0">
                          <a:effectLst/>
                        </a:rPr>
                        <a:t>Focus</a:t>
                      </a:r>
                      <a:endParaRPr lang="de-AT" sz="1600" dirty="0">
                        <a:effectLst/>
                      </a:endParaRPr>
                    </a:p>
                  </a:txBody>
                  <a:tcPr marL="38464" marR="38464" marT="19232" marB="19232" anchor="ctr"/>
                </a:tc>
                <a:tc>
                  <a:txBody>
                    <a:bodyPr/>
                    <a:lstStyle/>
                    <a:p>
                      <a:pPr fontAlgn="base"/>
                      <a:r>
                        <a:rPr lang="en-US" sz="1600" dirty="0">
                          <a:effectLst/>
                        </a:rPr>
                        <a:t>Describes what the research intends to achieve.</a:t>
                      </a:r>
                    </a:p>
                  </a:txBody>
                  <a:tcPr marL="38464" marR="38464" marT="19232" marB="19232" anchor="ctr"/>
                </a:tc>
                <a:tc>
                  <a:txBody>
                    <a:bodyPr/>
                    <a:lstStyle/>
                    <a:p>
                      <a:pPr fontAlgn="base"/>
                      <a:r>
                        <a:rPr lang="en-US" sz="1600" dirty="0">
                          <a:effectLst/>
                        </a:rPr>
                        <a:t>Defines how the aim will be achieved.</a:t>
                      </a:r>
                    </a:p>
                  </a:txBody>
                  <a:tcPr marL="38464" marR="38464" marT="19232" marB="19232" anchor="ctr"/>
                </a:tc>
                <a:extLst>
                  <a:ext uri="{0D108BD9-81ED-4DB2-BD59-A6C34878D82A}">
                    <a16:rowId xmlns:a16="http://schemas.microsoft.com/office/drawing/2014/main" val="354685286"/>
                  </a:ext>
                </a:extLst>
              </a:tr>
              <a:tr h="500036">
                <a:tc>
                  <a:txBody>
                    <a:bodyPr/>
                    <a:lstStyle/>
                    <a:p>
                      <a:pPr fontAlgn="base"/>
                      <a:r>
                        <a:rPr lang="de-AT" sz="1600" b="1" dirty="0">
                          <a:effectLst/>
                        </a:rPr>
                        <a:t>Purpose</a:t>
                      </a:r>
                      <a:endParaRPr lang="de-AT" sz="1600" dirty="0">
                        <a:effectLst/>
                      </a:endParaRPr>
                    </a:p>
                  </a:txBody>
                  <a:tcPr marL="38464" marR="38464" marT="19232" marB="19232" anchor="ctr"/>
                </a:tc>
                <a:tc>
                  <a:txBody>
                    <a:bodyPr/>
                    <a:lstStyle/>
                    <a:p>
                      <a:pPr fontAlgn="base"/>
                      <a:r>
                        <a:rPr lang="en-US" sz="1600" dirty="0">
                          <a:effectLst/>
                        </a:rPr>
                        <a:t>Provides the overall direction for the study.</a:t>
                      </a:r>
                    </a:p>
                  </a:txBody>
                  <a:tcPr marL="38464" marR="38464" marT="19232" marB="19232" anchor="ctr"/>
                </a:tc>
                <a:tc>
                  <a:txBody>
                    <a:bodyPr/>
                    <a:lstStyle/>
                    <a:p>
                      <a:pPr fontAlgn="base"/>
                      <a:r>
                        <a:rPr lang="en-US" sz="1600" dirty="0">
                          <a:effectLst/>
                        </a:rPr>
                        <a:t>Breaks down the aim into actionable components.</a:t>
                      </a:r>
                    </a:p>
                  </a:txBody>
                  <a:tcPr marL="38464" marR="38464" marT="19232" marB="19232" anchor="ctr"/>
                </a:tc>
                <a:extLst>
                  <a:ext uri="{0D108BD9-81ED-4DB2-BD59-A6C34878D82A}">
                    <a16:rowId xmlns:a16="http://schemas.microsoft.com/office/drawing/2014/main" val="496824462"/>
                  </a:ext>
                </a:extLst>
              </a:tr>
              <a:tr h="730822">
                <a:tc>
                  <a:txBody>
                    <a:bodyPr/>
                    <a:lstStyle/>
                    <a:p>
                      <a:pPr fontAlgn="base"/>
                      <a:r>
                        <a:rPr lang="de-AT" sz="1600" b="1" dirty="0">
                          <a:effectLst/>
                        </a:rPr>
                        <a:t>Number</a:t>
                      </a:r>
                      <a:endParaRPr lang="de-AT" sz="1600" dirty="0">
                        <a:effectLst/>
                      </a:endParaRPr>
                    </a:p>
                  </a:txBody>
                  <a:tcPr marL="38464" marR="38464" marT="19232" marB="19232" anchor="ctr"/>
                </a:tc>
                <a:tc>
                  <a:txBody>
                    <a:bodyPr/>
                    <a:lstStyle/>
                    <a:p>
                      <a:pPr fontAlgn="base"/>
                      <a:r>
                        <a:rPr lang="de-AT" sz="1600" dirty="0">
                          <a:effectLst/>
                        </a:rPr>
                        <a:t>Typically one main aim.</a:t>
                      </a:r>
                    </a:p>
                  </a:txBody>
                  <a:tcPr marL="38464" marR="38464" marT="19232" marB="19232" anchor="ctr"/>
                </a:tc>
                <a:tc>
                  <a:txBody>
                    <a:bodyPr/>
                    <a:lstStyle/>
                    <a:p>
                      <a:pPr fontAlgn="base"/>
                      <a:r>
                        <a:rPr lang="en-US" sz="1600" dirty="0">
                          <a:effectLst/>
                        </a:rPr>
                        <a:t>Multiple objectives to address different aspects of the aim.</a:t>
                      </a:r>
                    </a:p>
                  </a:txBody>
                  <a:tcPr marL="38464" marR="38464" marT="19232" marB="19232" anchor="ctr"/>
                </a:tc>
                <a:extLst>
                  <a:ext uri="{0D108BD9-81ED-4DB2-BD59-A6C34878D82A}">
                    <a16:rowId xmlns:a16="http://schemas.microsoft.com/office/drawing/2014/main" val="3469717817"/>
                  </a:ext>
                </a:extLst>
              </a:tr>
              <a:tr h="500036">
                <a:tc>
                  <a:txBody>
                    <a:bodyPr/>
                    <a:lstStyle/>
                    <a:p>
                      <a:pPr fontAlgn="base"/>
                      <a:r>
                        <a:rPr lang="de-AT" sz="1600" b="1" dirty="0">
                          <a:effectLst/>
                        </a:rPr>
                        <a:t>Form</a:t>
                      </a:r>
                      <a:endParaRPr lang="de-AT" sz="1600" dirty="0">
                        <a:effectLst/>
                      </a:endParaRPr>
                    </a:p>
                  </a:txBody>
                  <a:tcPr marL="38464" marR="38464" marT="19232" marB="19232" anchor="ctr"/>
                </a:tc>
                <a:tc>
                  <a:txBody>
                    <a:bodyPr/>
                    <a:lstStyle/>
                    <a:p>
                      <a:pPr fontAlgn="base"/>
                      <a:r>
                        <a:rPr lang="en-US" sz="1600" dirty="0">
                          <a:effectLst/>
                        </a:rPr>
                        <a:t>Written as a broad, </a:t>
                      </a:r>
                      <a:br>
                        <a:rPr lang="en-US" sz="1600" dirty="0">
                          <a:effectLst/>
                        </a:rPr>
                      </a:br>
                      <a:r>
                        <a:rPr lang="en-US" sz="1600" dirty="0">
                          <a:effectLst/>
                        </a:rPr>
                        <a:t>aspirational statement.</a:t>
                      </a:r>
                    </a:p>
                  </a:txBody>
                  <a:tcPr marL="38464" marR="38464" marT="19232" marB="19232" anchor="ctr"/>
                </a:tc>
                <a:tc>
                  <a:txBody>
                    <a:bodyPr/>
                    <a:lstStyle/>
                    <a:p>
                      <a:pPr fontAlgn="base"/>
                      <a:r>
                        <a:rPr lang="en-US" sz="1600" dirty="0">
                          <a:effectLst/>
                        </a:rPr>
                        <a:t>Written as specific, </a:t>
                      </a:r>
                      <a:br>
                        <a:rPr lang="en-US" sz="1600" dirty="0">
                          <a:effectLst/>
                        </a:rPr>
                      </a:br>
                      <a:r>
                        <a:rPr lang="en-US" sz="1600" dirty="0">
                          <a:effectLst/>
                        </a:rPr>
                        <a:t>measurable tasks.</a:t>
                      </a:r>
                    </a:p>
                  </a:txBody>
                  <a:tcPr marL="38464" marR="38464" marT="19232" marB="19232" anchor="ctr"/>
                </a:tc>
                <a:extLst>
                  <a:ext uri="{0D108BD9-81ED-4DB2-BD59-A6C34878D82A}">
                    <a16:rowId xmlns:a16="http://schemas.microsoft.com/office/drawing/2014/main" val="2034774362"/>
                  </a:ext>
                </a:extLst>
              </a:tr>
              <a:tr h="1307788">
                <a:tc>
                  <a:txBody>
                    <a:bodyPr/>
                    <a:lstStyle/>
                    <a:p>
                      <a:pPr fontAlgn="base"/>
                      <a:r>
                        <a:rPr lang="de-AT" sz="1600" b="1" dirty="0">
                          <a:effectLst/>
                        </a:rPr>
                        <a:t>Example</a:t>
                      </a:r>
                      <a:endParaRPr lang="de-AT" sz="1600" dirty="0">
                        <a:effectLst/>
                      </a:endParaRPr>
                    </a:p>
                  </a:txBody>
                  <a:tcPr marL="38464" marR="38464" marT="19232" marB="19232" anchor="ctr"/>
                </a:tc>
                <a:tc>
                  <a:txBody>
                    <a:bodyPr/>
                    <a:lstStyle/>
                    <a:p>
                      <a:pPr fontAlgn="base"/>
                      <a:r>
                        <a:rPr lang="en-US" sz="1600" dirty="0">
                          <a:effectLst/>
                        </a:rPr>
                        <a:t>"To explore the impact of social media on academic performance."</a:t>
                      </a:r>
                    </a:p>
                  </a:txBody>
                  <a:tcPr marL="38464" marR="38464" marT="19232" marB="19232" anchor="ctr"/>
                </a:tc>
                <a:tc>
                  <a:txBody>
                    <a:bodyPr/>
                    <a:lstStyle/>
                    <a:p>
                      <a:pPr fontAlgn="base"/>
                      <a:r>
                        <a:rPr lang="en-US" sz="1600" dirty="0">
                          <a:effectLst/>
                        </a:rPr>
                        <a:t>- "To identify the types of social media platforms used by students."</a:t>
                      </a:r>
                      <a:br>
                        <a:rPr lang="en-US" sz="1600" dirty="0">
                          <a:effectLst/>
                        </a:rPr>
                      </a:br>
                      <a:r>
                        <a:rPr lang="en-US" sz="1600" dirty="0">
                          <a:effectLst/>
                        </a:rPr>
                        <a:t>- "To assess the relationship between time spent on social media and grades."</a:t>
                      </a:r>
                    </a:p>
                  </a:txBody>
                  <a:tcPr marL="38464" marR="38464" marT="19232" marB="19232" anchor="ctr"/>
                </a:tc>
                <a:extLst>
                  <a:ext uri="{0D108BD9-81ED-4DB2-BD59-A6C34878D82A}">
                    <a16:rowId xmlns:a16="http://schemas.microsoft.com/office/drawing/2014/main" val="2882393051"/>
                  </a:ext>
                </a:extLst>
              </a:tr>
            </a:tbl>
          </a:graphicData>
        </a:graphic>
      </p:graphicFrame>
    </p:spTree>
    <p:extLst>
      <p:ext uri="{BB962C8B-B14F-4D97-AF65-F5344CB8AC3E}">
        <p14:creationId xmlns:p14="http://schemas.microsoft.com/office/powerpoint/2010/main" val="205788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31A776-71B2-9320-480C-5537A8F071B5}"/>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B65ABD8B-ECC4-D830-F088-B9D438BF7B7E}"/>
              </a:ext>
            </a:extLst>
          </p:cNvPr>
          <p:cNvSpPr>
            <a:spLocks noGrp="1"/>
          </p:cNvSpPr>
          <p:nvPr>
            <p:ph type="title"/>
          </p:nvPr>
        </p:nvSpPr>
        <p:spPr/>
        <p:txBody>
          <a:bodyPr/>
          <a:lstStyle/>
          <a:p>
            <a:r>
              <a:rPr lang="en-GB" dirty="0"/>
              <a:t>B) From the overall research question / aim to research objectives</a:t>
            </a:r>
          </a:p>
        </p:txBody>
      </p:sp>
      <p:sp>
        <p:nvSpPr>
          <p:cNvPr id="4" name="Inhaltsplatzhalter 3">
            <a:extLst>
              <a:ext uri="{FF2B5EF4-FFF2-40B4-BE49-F238E27FC236}">
                <a16:creationId xmlns:a16="http://schemas.microsoft.com/office/drawing/2014/main" id="{87B19B9E-2FC4-F836-0C72-3C60531DFEBD}"/>
              </a:ext>
            </a:extLst>
          </p:cNvPr>
          <p:cNvSpPr>
            <a:spLocks noGrp="1"/>
          </p:cNvSpPr>
          <p:nvPr>
            <p:ph sz="half" idx="1"/>
          </p:nvPr>
        </p:nvSpPr>
        <p:spPr>
          <a:xfrm>
            <a:off x="695325" y="1730700"/>
            <a:ext cx="5184775" cy="4320000"/>
          </a:xfrm>
        </p:spPr>
        <p:txBody>
          <a:bodyPr>
            <a:normAutofit/>
          </a:bodyPr>
          <a:lstStyle/>
          <a:p>
            <a:r>
              <a:rPr lang="en-GB" b="1" dirty="0"/>
              <a:t>Overall aim:</a:t>
            </a:r>
          </a:p>
          <a:p>
            <a:pPr lvl="1"/>
            <a:r>
              <a:rPr lang="en-GB" dirty="0"/>
              <a:t>The aim of this research is to evaluate employee engagement, commitment and development in a medium sized technology company and explore how these may be promoted following recent organisational change.</a:t>
            </a:r>
          </a:p>
        </p:txBody>
      </p:sp>
      <p:sp>
        <p:nvSpPr>
          <p:cNvPr id="7" name="Inhaltsplatzhalter 6">
            <a:extLst>
              <a:ext uri="{FF2B5EF4-FFF2-40B4-BE49-F238E27FC236}">
                <a16:creationId xmlns:a16="http://schemas.microsoft.com/office/drawing/2014/main" id="{C2527C06-55FC-7F7F-6693-3BF8E8BEF481}"/>
              </a:ext>
            </a:extLst>
          </p:cNvPr>
          <p:cNvSpPr>
            <a:spLocks noGrp="1"/>
          </p:cNvSpPr>
          <p:nvPr>
            <p:ph sz="half" idx="2"/>
          </p:nvPr>
        </p:nvSpPr>
        <p:spPr>
          <a:xfrm>
            <a:off x="6311900" y="1730700"/>
            <a:ext cx="5184775" cy="4320000"/>
          </a:xfrm>
        </p:spPr>
        <p:txBody>
          <a:bodyPr>
            <a:normAutofit/>
          </a:bodyPr>
          <a:lstStyle/>
          <a:p>
            <a:r>
              <a:rPr lang="en-GB" b="1" dirty="0"/>
              <a:t>Overall question:</a:t>
            </a:r>
          </a:p>
          <a:p>
            <a:pPr lvl="1"/>
            <a:r>
              <a:rPr lang="en-GB" dirty="0"/>
              <a:t>How have employee engagement, commitment and development been affected in a medium-sized technology company, and how may these be promoted following recent organisational change?</a:t>
            </a:r>
          </a:p>
        </p:txBody>
      </p:sp>
      <p:sp>
        <p:nvSpPr>
          <p:cNvPr id="5" name="Datumsplatzhalter 4">
            <a:extLst>
              <a:ext uri="{FF2B5EF4-FFF2-40B4-BE49-F238E27FC236}">
                <a16:creationId xmlns:a16="http://schemas.microsoft.com/office/drawing/2014/main" id="{399FD76A-BF55-0B2C-FE1B-0C3898D68A72}"/>
              </a:ext>
            </a:extLst>
          </p:cNvPr>
          <p:cNvSpPr>
            <a:spLocks noGrp="1"/>
          </p:cNvSpPr>
          <p:nvPr>
            <p:ph type="dt" sz="half" idx="10"/>
          </p:nvPr>
        </p:nvSpPr>
        <p:spPr/>
        <p:txBody>
          <a:bodyPr/>
          <a:lstStyle/>
          <a:p>
            <a:r>
              <a:rPr lang="en-GB" dirty="0"/>
              <a:t>(Saunders et al., 2023:47)</a:t>
            </a:r>
          </a:p>
        </p:txBody>
      </p:sp>
      <p:sp>
        <p:nvSpPr>
          <p:cNvPr id="6" name="Fußzeilenplatzhalter 5">
            <a:extLst>
              <a:ext uri="{FF2B5EF4-FFF2-40B4-BE49-F238E27FC236}">
                <a16:creationId xmlns:a16="http://schemas.microsoft.com/office/drawing/2014/main" id="{46C2278C-39C0-E1B4-18DC-A624850D53CC}"/>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858161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31A776-71B2-9320-480C-5537A8F071B5}"/>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B65ABD8B-ECC4-D830-F088-B9D438BF7B7E}"/>
              </a:ext>
            </a:extLst>
          </p:cNvPr>
          <p:cNvSpPr>
            <a:spLocks noGrp="1"/>
          </p:cNvSpPr>
          <p:nvPr>
            <p:ph type="title"/>
          </p:nvPr>
        </p:nvSpPr>
        <p:spPr>
          <a:xfrm>
            <a:off x="228600" y="476672"/>
            <a:ext cx="11201400" cy="792000"/>
          </a:xfrm>
        </p:spPr>
        <p:txBody>
          <a:bodyPr/>
          <a:lstStyle/>
          <a:p>
            <a:r>
              <a:rPr lang="en-GB" dirty="0"/>
              <a:t>B) From the overall research aim/question to research objectives</a:t>
            </a:r>
          </a:p>
        </p:txBody>
      </p:sp>
      <p:sp>
        <p:nvSpPr>
          <p:cNvPr id="4" name="Inhaltsplatzhalter 3">
            <a:extLst>
              <a:ext uri="{FF2B5EF4-FFF2-40B4-BE49-F238E27FC236}">
                <a16:creationId xmlns:a16="http://schemas.microsoft.com/office/drawing/2014/main" id="{87B19B9E-2FC4-F836-0C72-3C60531DFEBD}"/>
              </a:ext>
            </a:extLst>
          </p:cNvPr>
          <p:cNvSpPr>
            <a:spLocks noGrp="1"/>
          </p:cNvSpPr>
          <p:nvPr>
            <p:ph idx="1"/>
          </p:nvPr>
        </p:nvSpPr>
        <p:spPr>
          <a:xfrm>
            <a:off x="156067" y="1556793"/>
            <a:ext cx="5400675" cy="4607472"/>
          </a:xfrm>
        </p:spPr>
        <p:txBody>
          <a:bodyPr>
            <a:normAutofit/>
          </a:bodyPr>
          <a:lstStyle/>
          <a:p>
            <a:r>
              <a:rPr lang="en-GB" b="1" dirty="0"/>
              <a:t>1 Overall aim:</a:t>
            </a:r>
          </a:p>
          <a:p>
            <a:pPr lvl="1"/>
            <a:r>
              <a:rPr lang="en-GB" dirty="0"/>
              <a:t>The aim of this research is to evaluate employee engagement, commitment and development in a medium sized technology company and explore how these may be promoted following recent organisational change.</a:t>
            </a:r>
          </a:p>
        </p:txBody>
      </p:sp>
      <p:sp>
        <p:nvSpPr>
          <p:cNvPr id="5" name="Datumsplatzhalter 4">
            <a:extLst>
              <a:ext uri="{FF2B5EF4-FFF2-40B4-BE49-F238E27FC236}">
                <a16:creationId xmlns:a16="http://schemas.microsoft.com/office/drawing/2014/main" id="{399FD76A-BF55-0B2C-FE1B-0C3898D68A72}"/>
              </a:ext>
            </a:extLst>
          </p:cNvPr>
          <p:cNvSpPr>
            <a:spLocks noGrp="1"/>
          </p:cNvSpPr>
          <p:nvPr>
            <p:ph type="dt" sz="half" idx="10"/>
          </p:nvPr>
        </p:nvSpPr>
        <p:spPr/>
        <p:txBody>
          <a:bodyPr/>
          <a:lstStyle/>
          <a:p>
            <a:r>
              <a:rPr lang="en-GB" dirty="0"/>
              <a:t>(Saunders et al., 2023:47)</a:t>
            </a:r>
          </a:p>
        </p:txBody>
      </p:sp>
      <p:sp>
        <p:nvSpPr>
          <p:cNvPr id="6" name="Fußzeilenplatzhalter 5">
            <a:extLst>
              <a:ext uri="{FF2B5EF4-FFF2-40B4-BE49-F238E27FC236}">
                <a16:creationId xmlns:a16="http://schemas.microsoft.com/office/drawing/2014/main" id="{46C2278C-39C0-E1B4-18DC-A624850D53CC}"/>
              </a:ext>
            </a:extLst>
          </p:cNvPr>
          <p:cNvSpPr>
            <a:spLocks noGrp="1"/>
          </p:cNvSpPr>
          <p:nvPr>
            <p:ph type="ftr" sz="quarter" idx="11"/>
          </p:nvPr>
        </p:nvSpPr>
        <p:spPr/>
        <p:txBody>
          <a:bodyPr/>
          <a:lstStyle/>
          <a:p>
            <a:r>
              <a:rPr lang="en-GB" dirty="0"/>
              <a:t>KMH | IL Scientific Method</a:t>
            </a:r>
          </a:p>
        </p:txBody>
      </p:sp>
      <p:sp>
        <p:nvSpPr>
          <p:cNvPr id="13" name="Textfeld 12">
            <a:extLst>
              <a:ext uri="{FF2B5EF4-FFF2-40B4-BE49-F238E27FC236}">
                <a16:creationId xmlns:a16="http://schemas.microsoft.com/office/drawing/2014/main" id="{F56AF319-22E5-1276-9D42-C140630F5887}"/>
              </a:ext>
            </a:extLst>
          </p:cNvPr>
          <p:cNvSpPr txBox="1"/>
          <p:nvPr/>
        </p:nvSpPr>
        <p:spPr>
          <a:xfrm>
            <a:off x="5791203" y="1318575"/>
            <a:ext cx="6178060" cy="4801314"/>
          </a:xfrm>
          <a:prstGeom prst="rect">
            <a:avLst/>
          </a:prstGeom>
          <a:noFill/>
        </p:spPr>
        <p:txBody>
          <a:bodyPr wrap="square">
            <a:spAutoFit/>
          </a:bodyPr>
          <a:lstStyle/>
          <a:p>
            <a:r>
              <a:rPr lang="en-GB" b="1" dirty="0"/>
              <a:t> 👉 6 research objectives:</a:t>
            </a:r>
          </a:p>
          <a:p>
            <a:pPr marL="342900" indent="-342900">
              <a:buFont typeface="+mj-lt"/>
              <a:buAutoNum type="arabicPeriod"/>
            </a:pPr>
            <a:r>
              <a:rPr lang="en-GB" dirty="0"/>
              <a:t>to describe the nature and cause of </a:t>
            </a:r>
            <a:r>
              <a:rPr lang="en-GB" b="1" dirty="0"/>
              <a:t>recent organisational change</a:t>
            </a:r>
            <a:r>
              <a:rPr lang="en-GB" dirty="0"/>
              <a:t>;</a:t>
            </a:r>
          </a:p>
          <a:p>
            <a:pPr marL="342900" indent="-342900">
              <a:buFont typeface="+mj-lt"/>
              <a:buAutoNum type="arabicPeriod"/>
            </a:pPr>
            <a:r>
              <a:rPr lang="en-GB" dirty="0"/>
              <a:t>to define clearly the </a:t>
            </a:r>
            <a:r>
              <a:rPr lang="en-GB" b="1" dirty="0"/>
              <a:t>concepts used </a:t>
            </a:r>
            <a:r>
              <a:rPr lang="en-GB" dirty="0"/>
              <a:t>(employee engagement, employee commitment and employee development) to evaluate the impact of organisational change; </a:t>
            </a:r>
          </a:p>
          <a:p>
            <a:pPr marL="342900" indent="-342900">
              <a:buFont typeface="+mj-lt"/>
              <a:buAutoNum type="arabicPeriod"/>
            </a:pPr>
            <a:r>
              <a:rPr lang="en-GB" dirty="0"/>
              <a:t>to evaluate the impact of recent </a:t>
            </a:r>
            <a:r>
              <a:rPr lang="en-GB" b="1" dirty="0"/>
              <a:t>organisational change </a:t>
            </a:r>
            <a:r>
              <a:rPr lang="en-GB" dirty="0"/>
              <a:t>on </a:t>
            </a:r>
            <a:r>
              <a:rPr lang="en-GB" b="1" dirty="0"/>
              <a:t>employee engagement </a:t>
            </a:r>
            <a:r>
              <a:rPr lang="en-GB" dirty="0"/>
              <a:t>and commitment;</a:t>
            </a:r>
          </a:p>
          <a:p>
            <a:pPr marL="342900" indent="-342900">
              <a:buFont typeface="+mj-lt"/>
              <a:buAutoNum type="arabicPeriod"/>
            </a:pPr>
            <a:r>
              <a:rPr lang="en-GB" dirty="0"/>
              <a:t>to evaluate the impact of recent </a:t>
            </a:r>
            <a:r>
              <a:rPr lang="en-GB" b="1" dirty="0"/>
              <a:t>organisational change </a:t>
            </a:r>
            <a:r>
              <a:rPr lang="en-GB" dirty="0"/>
              <a:t>on employees’ perceptions about their scope for development and </a:t>
            </a:r>
            <a:r>
              <a:rPr lang="en-GB" b="1" dirty="0"/>
              <a:t>future progression</a:t>
            </a:r>
            <a:r>
              <a:rPr lang="en-GB" dirty="0"/>
              <a:t>; </a:t>
            </a:r>
          </a:p>
          <a:p>
            <a:pPr marL="342900" indent="-342900">
              <a:buFont typeface="+mj-lt"/>
              <a:buAutoNum type="arabicPeriod"/>
            </a:pPr>
            <a:r>
              <a:rPr lang="en-GB" dirty="0"/>
              <a:t>to explore </a:t>
            </a:r>
            <a:r>
              <a:rPr lang="en-GB" b="1" dirty="0"/>
              <a:t>ways to promote </a:t>
            </a:r>
            <a:r>
              <a:rPr lang="en-GB" dirty="0"/>
              <a:t>employee engagement, commitment, development and progression following recent organisational change in the company; </a:t>
            </a:r>
          </a:p>
          <a:p>
            <a:pPr marL="342900" indent="-342900">
              <a:buFont typeface="+mj-lt"/>
              <a:buAutoNum type="arabicPeriod"/>
            </a:pPr>
            <a:r>
              <a:rPr lang="en-GB" dirty="0"/>
              <a:t>to </a:t>
            </a:r>
            <a:r>
              <a:rPr lang="en-GB" b="1" dirty="0"/>
              <a:t>make recommendations </a:t>
            </a:r>
            <a:r>
              <a:rPr lang="en-GB" dirty="0"/>
              <a:t>to promote employee engagement, commitment, development and progression in the company.</a:t>
            </a:r>
          </a:p>
        </p:txBody>
      </p:sp>
    </p:spTree>
    <p:extLst>
      <p:ext uri="{BB962C8B-B14F-4D97-AF65-F5344CB8AC3E}">
        <p14:creationId xmlns:p14="http://schemas.microsoft.com/office/powerpoint/2010/main" val="1654840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31A776-71B2-9320-480C-5537A8F071B5}"/>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3" name="Titel 2">
            <a:extLst>
              <a:ext uri="{FF2B5EF4-FFF2-40B4-BE49-F238E27FC236}">
                <a16:creationId xmlns:a16="http://schemas.microsoft.com/office/drawing/2014/main" id="{B65ABD8B-ECC4-D830-F088-B9D438BF7B7E}"/>
              </a:ext>
            </a:extLst>
          </p:cNvPr>
          <p:cNvSpPr>
            <a:spLocks noGrp="1"/>
          </p:cNvSpPr>
          <p:nvPr>
            <p:ph type="title"/>
          </p:nvPr>
        </p:nvSpPr>
        <p:spPr>
          <a:xfrm>
            <a:off x="695326" y="235372"/>
            <a:ext cx="7661274" cy="792000"/>
          </a:xfrm>
        </p:spPr>
        <p:txBody>
          <a:bodyPr/>
          <a:lstStyle/>
          <a:p>
            <a:pPr>
              <a:lnSpc>
                <a:spcPct val="150000"/>
              </a:lnSpc>
            </a:pPr>
            <a:r>
              <a:rPr lang="en-GB" dirty="0"/>
              <a:t>B) Again: Dual perspective possible (objective/investigative question)</a:t>
            </a:r>
          </a:p>
        </p:txBody>
      </p:sp>
      <p:sp>
        <p:nvSpPr>
          <p:cNvPr id="5" name="Datumsplatzhalter 4">
            <a:extLst>
              <a:ext uri="{FF2B5EF4-FFF2-40B4-BE49-F238E27FC236}">
                <a16:creationId xmlns:a16="http://schemas.microsoft.com/office/drawing/2014/main" id="{399FD76A-BF55-0B2C-FE1B-0C3898D68A72}"/>
              </a:ext>
            </a:extLst>
          </p:cNvPr>
          <p:cNvSpPr>
            <a:spLocks noGrp="1"/>
          </p:cNvSpPr>
          <p:nvPr>
            <p:ph type="dt" sz="half" idx="10"/>
          </p:nvPr>
        </p:nvSpPr>
        <p:spPr/>
        <p:txBody>
          <a:bodyPr/>
          <a:lstStyle/>
          <a:p>
            <a:r>
              <a:rPr lang="en-GB" dirty="0"/>
              <a:t>(Saunders et al., 2023:47)</a:t>
            </a:r>
          </a:p>
        </p:txBody>
      </p:sp>
      <p:sp>
        <p:nvSpPr>
          <p:cNvPr id="6" name="Fußzeilenplatzhalter 5">
            <a:extLst>
              <a:ext uri="{FF2B5EF4-FFF2-40B4-BE49-F238E27FC236}">
                <a16:creationId xmlns:a16="http://schemas.microsoft.com/office/drawing/2014/main" id="{46C2278C-39C0-E1B4-18DC-A624850D53CC}"/>
              </a:ext>
            </a:extLst>
          </p:cNvPr>
          <p:cNvSpPr>
            <a:spLocks noGrp="1"/>
          </p:cNvSpPr>
          <p:nvPr>
            <p:ph type="ftr" sz="quarter" idx="11"/>
          </p:nvPr>
        </p:nvSpPr>
        <p:spPr/>
        <p:txBody>
          <a:bodyPr/>
          <a:lstStyle/>
          <a:p>
            <a:r>
              <a:rPr lang="en-GB" dirty="0"/>
              <a:t>KMH | IL Scientific Method</a:t>
            </a:r>
          </a:p>
        </p:txBody>
      </p:sp>
      <p:graphicFrame>
        <p:nvGraphicFramePr>
          <p:cNvPr id="7" name="Tabelle 6">
            <a:extLst>
              <a:ext uri="{FF2B5EF4-FFF2-40B4-BE49-F238E27FC236}">
                <a16:creationId xmlns:a16="http://schemas.microsoft.com/office/drawing/2014/main" id="{F6F23B31-2DB8-F144-4C1D-F2972EEDEF9A}"/>
              </a:ext>
            </a:extLst>
          </p:cNvPr>
          <p:cNvGraphicFramePr>
            <a:graphicFrameLocks noGrp="1"/>
          </p:cNvGraphicFramePr>
          <p:nvPr>
            <p:extLst>
              <p:ext uri="{D42A27DB-BD31-4B8C-83A1-F6EECF244321}">
                <p14:modId xmlns:p14="http://schemas.microsoft.com/office/powerpoint/2010/main" val="144092083"/>
              </p:ext>
            </p:extLst>
          </p:nvPr>
        </p:nvGraphicFramePr>
        <p:xfrm>
          <a:off x="1787769" y="1763456"/>
          <a:ext cx="8616462" cy="4181260"/>
        </p:xfrm>
        <a:graphic>
          <a:graphicData uri="http://schemas.openxmlformats.org/drawingml/2006/table">
            <a:tbl>
              <a:tblPr firstRow="1">
                <a:tableStyleId>{B301B821-A1FF-4177-AEE7-76D212191A09}</a:tableStyleId>
              </a:tblPr>
              <a:tblGrid>
                <a:gridCol w="4308231">
                  <a:extLst>
                    <a:ext uri="{9D8B030D-6E8A-4147-A177-3AD203B41FA5}">
                      <a16:colId xmlns:a16="http://schemas.microsoft.com/office/drawing/2014/main" val="2536734213"/>
                    </a:ext>
                  </a:extLst>
                </a:gridCol>
                <a:gridCol w="4308231">
                  <a:extLst>
                    <a:ext uri="{9D8B030D-6E8A-4147-A177-3AD203B41FA5}">
                      <a16:colId xmlns:a16="http://schemas.microsoft.com/office/drawing/2014/main" val="3198667631"/>
                    </a:ext>
                  </a:extLst>
                </a:gridCol>
              </a:tblGrid>
              <a:tr h="138019">
                <a:tc>
                  <a:txBody>
                    <a:bodyPr/>
                    <a:lstStyle/>
                    <a:p>
                      <a:pPr fontAlgn="b"/>
                      <a:r>
                        <a:rPr lang="de-AT" sz="1800" b="1" dirty="0">
                          <a:effectLst/>
                        </a:rPr>
                        <a:t>Research Objective</a:t>
                      </a:r>
                    </a:p>
                  </a:txBody>
                  <a:tcPr marL="34505" marR="34505" marT="17252" marB="17252" anchor="b"/>
                </a:tc>
                <a:tc>
                  <a:txBody>
                    <a:bodyPr/>
                    <a:lstStyle/>
                    <a:p>
                      <a:pPr fontAlgn="b"/>
                      <a:r>
                        <a:rPr lang="de-AT" sz="1800" b="1" dirty="0">
                          <a:effectLst/>
                        </a:rPr>
                        <a:t>Research (investigative) Question</a:t>
                      </a:r>
                    </a:p>
                  </a:txBody>
                  <a:tcPr marL="34505" marR="34505" marT="17252" marB="17252" anchor="b"/>
                </a:tc>
                <a:extLst>
                  <a:ext uri="{0D108BD9-81ED-4DB2-BD59-A6C34878D82A}">
                    <a16:rowId xmlns:a16="http://schemas.microsoft.com/office/drawing/2014/main" val="3033606606"/>
                  </a:ext>
                </a:extLst>
              </a:tr>
              <a:tr h="1131784">
                <a:tc>
                  <a:txBody>
                    <a:bodyPr/>
                    <a:lstStyle/>
                    <a:p>
                      <a:pPr fontAlgn="base"/>
                      <a:r>
                        <a:rPr lang="en-US" sz="1800" dirty="0">
                          <a:effectLst/>
                        </a:rPr>
                        <a:t>To describe the nature and cause of recent organisational change.</a:t>
                      </a:r>
                    </a:p>
                  </a:txBody>
                  <a:tcPr marL="34505" marR="34505" marT="17252" marB="17252" anchor="ctr"/>
                </a:tc>
                <a:tc>
                  <a:txBody>
                    <a:bodyPr/>
                    <a:lstStyle/>
                    <a:p>
                      <a:pPr fontAlgn="base"/>
                      <a:r>
                        <a:rPr lang="en-US" sz="1800" dirty="0">
                          <a:effectLst/>
                        </a:rPr>
                        <a:t>What are the nature and causes of the recent organisational change?</a:t>
                      </a:r>
                    </a:p>
                  </a:txBody>
                  <a:tcPr marL="34505" marR="34505" marT="17252" marB="17252" anchor="ctr"/>
                </a:tc>
                <a:extLst>
                  <a:ext uri="{0D108BD9-81ED-4DB2-BD59-A6C34878D82A}">
                    <a16:rowId xmlns:a16="http://schemas.microsoft.com/office/drawing/2014/main" val="80714116"/>
                  </a:ext>
                </a:extLst>
              </a:tr>
              <a:tr h="1608868">
                <a:tc>
                  <a:txBody>
                    <a:bodyPr/>
                    <a:lstStyle/>
                    <a:p>
                      <a:pPr fontAlgn="base"/>
                      <a:r>
                        <a:rPr lang="en-US" sz="1800" dirty="0">
                          <a:effectLst/>
                        </a:rPr>
                        <a:t>To define clearly the concepts used (employee engagement, employee commitment and employee development)</a:t>
                      </a:r>
                      <a:br>
                        <a:rPr lang="en-US" sz="1800" dirty="0">
                          <a:effectLst/>
                        </a:rPr>
                      </a:br>
                      <a:r>
                        <a:rPr lang="en-US" sz="1800" dirty="0">
                          <a:effectLst/>
                        </a:rPr>
                        <a:t> to evaluate the impact of organisational change.</a:t>
                      </a:r>
                    </a:p>
                  </a:txBody>
                  <a:tcPr marL="34505" marR="34505" marT="17252" marB="17252" anchor="ctr"/>
                </a:tc>
                <a:tc>
                  <a:txBody>
                    <a:bodyPr/>
                    <a:lstStyle/>
                    <a:p>
                      <a:pPr fontAlgn="base"/>
                      <a:r>
                        <a:rPr lang="en-US" sz="1800" dirty="0">
                          <a:effectLst/>
                        </a:rPr>
                        <a:t>How are the concepts of employee engagement, commitment, and development defined in the context of organisational change?</a:t>
                      </a:r>
                    </a:p>
                  </a:txBody>
                  <a:tcPr marL="34505" marR="34505" marT="17252" marB="17252" anchor="ctr"/>
                </a:tc>
                <a:extLst>
                  <a:ext uri="{0D108BD9-81ED-4DB2-BD59-A6C34878D82A}">
                    <a16:rowId xmlns:a16="http://schemas.microsoft.com/office/drawing/2014/main" val="4196148845"/>
                  </a:ext>
                </a:extLst>
              </a:tr>
              <a:tr h="1131784">
                <a:tc>
                  <a:txBody>
                    <a:bodyPr/>
                    <a:lstStyle/>
                    <a:p>
                      <a:pPr fontAlgn="base"/>
                      <a:r>
                        <a:rPr lang="en-US" sz="1800" dirty="0">
                          <a:effectLst/>
                        </a:rPr>
                        <a:t>To evaluate the impact of recent organisational change on employee engagement and commitment.</a:t>
                      </a:r>
                    </a:p>
                  </a:txBody>
                  <a:tcPr marL="34505" marR="34505" marT="17252" marB="17252" anchor="ctr"/>
                </a:tc>
                <a:tc>
                  <a:txBody>
                    <a:bodyPr/>
                    <a:lstStyle/>
                    <a:p>
                      <a:pPr fontAlgn="base"/>
                      <a:r>
                        <a:rPr lang="en-US" sz="1800" dirty="0">
                          <a:effectLst/>
                        </a:rPr>
                        <a:t>What has been the impact of recent organisational change on employee engagement and commitment?</a:t>
                      </a:r>
                    </a:p>
                  </a:txBody>
                  <a:tcPr marL="34505" marR="34505" marT="17252" marB="17252" anchor="ctr"/>
                </a:tc>
                <a:extLst>
                  <a:ext uri="{0D108BD9-81ED-4DB2-BD59-A6C34878D82A}">
                    <a16:rowId xmlns:a16="http://schemas.microsoft.com/office/drawing/2014/main" val="2472408234"/>
                  </a:ext>
                </a:extLst>
              </a:tr>
            </a:tbl>
          </a:graphicData>
        </a:graphic>
      </p:graphicFrame>
    </p:spTree>
    <p:extLst>
      <p:ext uri="{BB962C8B-B14F-4D97-AF65-F5344CB8AC3E}">
        <p14:creationId xmlns:p14="http://schemas.microsoft.com/office/powerpoint/2010/main" val="3460071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35A9FAC-11AF-D411-2DEF-2A2AE1DC9D5E}"/>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A2B3B65A-A66F-1B43-E051-FC0B0D6C7FEA}"/>
              </a:ext>
            </a:extLst>
          </p:cNvPr>
          <p:cNvSpPr>
            <a:spLocks noGrp="1"/>
          </p:cNvSpPr>
          <p:nvPr>
            <p:ph type="title"/>
          </p:nvPr>
        </p:nvSpPr>
        <p:spPr>
          <a:xfrm>
            <a:off x="695326" y="133772"/>
            <a:ext cx="8928100" cy="792000"/>
          </a:xfrm>
        </p:spPr>
        <p:txBody>
          <a:bodyPr/>
          <a:lstStyle/>
          <a:p>
            <a:pPr>
              <a:lnSpc>
                <a:spcPct val="150000"/>
              </a:lnSpc>
            </a:pPr>
            <a:r>
              <a:rPr lang="en-GB" dirty="0"/>
              <a:t>C) Why research objectives are not the end: </a:t>
            </a:r>
            <a:br>
              <a:rPr lang="en-GB" dirty="0"/>
            </a:br>
            <a:r>
              <a:rPr lang="en-GB" dirty="0"/>
              <a:t>Objectives = basis for further research design</a:t>
            </a:r>
          </a:p>
        </p:txBody>
      </p:sp>
      <p:pic>
        <p:nvPicPr>
          <p:cNvPr id="8" name="Inhaltsplatzhalter 7">
            <a:extLst>
              <a:ext uri="{FF2B5EF4-FFF2-40B4-BE49-F238E27FC236}">
                <a16:creationId xmlns:a16="http://schemas.microsoft.com/office/drawing/2014/main" id="{C3E58B74-C943-C7EE-0DEB-FCAA5E9C9F5A}"/>
              </a:ext>
            </a:extLst>
          </p:cNvPr>
          <p:cNvPicPr>
            <a:picLocks noGrp="1" noChangeAspect="1"/>
          </p:cNvPicPr>
          <p:nvPr>
            <p:ph idx="1"/>
          </p:nvPr>
        </p:nvPicPr>
        <p:blipFill>
          <a:blip r:embed="rId2"/>
          <a:srcRect t="9985"/>
          <a:stretch/>
        </p:blipFill>
        <p:spPr>
          <a:xfrm>
            <a:off x="2548737" y="1684800"/>
            <a:ext cx="7312183" cy="4464417"/>
          </a:xfrm>
        </p:spPr>
      </p:pic>
      <p:sp>
        <p:nvSpPr>
          <p:cNvPr id="5" name="Datumsplatzhalter 4">
            <a:extLst>
              <a:ext uri="{FF2B5EF4-FFF2-40B4-BE49-F238E27FC236}">
                <a16:creationId xmlns:a16="http://schemas.microsoft.com/office/drawing/2014/main" id="{4A15D5D7-4A93-3FE5-FE1B-77E235C55B89}"/>
              </a:ext>
            </a:extLst>
          </p:cNvPr>
          <p:cNvSpPr>
            <a:spLocks noGrp="1"/>
          </p:cNvSpPr>
          <p:nvPr>
            <p:ph type="dt" sz="half" idx="10"/>
          </p:nvPr>
        </p:nvSpPr>
        <p:spPr/>
        <p:txBody>
          <a:bodyPr/>
          <a:lstStyle/>
          <a:p>
            <a:r>
              <a:rPr lang="en-GB" dirty="0"/>
              <a:t>(Thomas &amp; Hodges, 2010:43)</a:t>
            </a:r>
          </a:p>
        </p:txBody>
      </p:sp>
      <p:sp>
        <p:nvSpPr>
          <p:cNvPr id="6" name="Fußzeilenplatzhalter 5">
            <a:extLst>
              <a:ext uri="{FF2B5EF4-FFF2-40B4-BE49-F238E27FC236}">
                <a16:creationId xmlns:a16="http://schemas.microsoft.com/office/drawing/2014/main" id="{D74D3BEC-3BAC-8ADB-80CD-479D275231D4}"/>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2209906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pieren 16">
            <a:extLst>
              <a:ext uri="{FF2B5EF4-FFF2-40B4-BE49-F238E27FC236}">
                <a16:creationId xmlns:a16="http://schemas.microsoft.com/office/drawing/2014/main" id="{B228ED07-D6B1-0B69-3D1D-39E555789E53}"/>
              </a:ext>
            </a:extLst>
          </p:cNvPr>
          <p:cNvGrpSpPr/>
          <p:nvPr/>
        </p:nvGrpSpPr>
        <p:grpSpPr>
          <a:xfrm>
            <a:off x="2466975" y="4180339"/>
            <a:ext cx="3819061" cy="1404776"/>
            <a:chOff x="2466975" y="4313689"/>
            <a:chExt cx="3819061" cy="1404776"/>
          </a:xfrm>
        </p:grpSpPr>
        <p:sp>
          <p:nvSpPr>
            <p:cNvPr id="12" name="Pfeil: 180-Grad 11">
              <a:extLst>
                <a:ext uri="{FF2B5EF4-FFF2-40B4-BE49-F238E27FC236}">
                  <a16:creationId xmlns:a16="http://schemas.microsoft.com/office/drawing/2014/main" id="{F1DF2EC8-A9ED-B711-10BD-484046C5F193}"/>
                </a:ext>
              </a:extLst>
            </p:cNvPr>
            <p:cNvSpPr/>
            <p:nvPr/>
          </p:nvSpPr>
          <p:spPr>
            <a:xfrm rot="10800000">
              <a:off x="2466975" y="4375440"/>
              <a:ext cx="3181350" cy="1343025"/>
            </a:xfrm>
            <a:prstGeom prst="uturnArrow">
              <a:avLst>
                <a:gd name="adj1" fmla="val 25000"/>
                <a:gd name="adj2" fmla="val 25000"/>
                <a:gd name="adj3" fmla="val 25000"/>
                <a:gd name="adj4" fmla="val 43750"/>
                <a:gd name="adj5" fmla="val 10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0" dirty="0">
                <a:solidFill>
                  <a:schemeClr val="tx1"/>
                </a:solidFill>
              </a:endParaRPr>
            </a:p>
          </p:txBody>
        </p:sp>
        <p:pic>
          <p:nvPicPr>
            <p:cNvPr id="15" name="Grafik 14">
              <a:extLst>
                <a:ext uri="{FF2B5EF4-FFF2-40B4-BE49-F238E27FC236}">
                  <a16:creationId xmlns:a16="http://schemas.microsoft.com/office/drawing/2014/main" id="{8CF9D86F-8EE9-E955-D4BD-E2DFECCE8464}"/>
                </a:ext>
              </a:extLst>
            </p:cNvPr>
            <p:cNvPicPr>
              <a:picLocks noChangeAspect="1"/>
            </p:cNvPicPr>
            <p:nvPr/>
          </p:nvPicPr>
          <p:blipFill>
            <a:blip r:embed="rId2"/>
            <a:stretch>
              <a:fillRect/>
            </a:stretch>
          </p:blipFill>
          <p:spPr>
            <a:xfrm>
              <a:off x="4647941" y="4313689"/>
              <a:ext cx="1638095" cy="820286"/>
            </a:xfrm>
            <a:prstGeom prst="rect">
              <a:avLst/>
            </a:prstGeom>
          </p:spPr>
        </p:pic>
      </p:grpSp>
      <p:grpSp>
        <p:nvGrpSpPr>
          <p:cNvPr id="16" name="Gruppieren 15">
            <a:extLst>
              <a:ext uri="{FF2B5EF4-FFF2-40B4-BE49-F238E27FC236}">
                <a16:creationId xmlns:a16="http://schemas.microsoft.com/office/drawing/2014/main" id="{3291DC08-7A62-1C06-4C67-E61C59146CE7}"/>
              </a:ext>
            </a:extLst>
          </p:cNvPr>
          <p:cNvGrpSpPr/>
          <p:nvPr/>
        </p:nvGrpSpPr>
        <p:grpSpPr>
          <a:xfrm>
            <a:off x="5238750" y="1952625"/>
            <a:ext cx="3809536" cy="1349578"/>
            <a:chOff x="5238750" y="2085975"/>
            <a:chExt cx="3809536" cy="1349578"/>
          </a:xfrm>
        </p:grpSpPr>
        <p:sp>
          <p:nvSpPr>
            <p:cNvPr id="11" name="Pfeil: 180-Grad 10">
              <a:extLst>
                <a:ext uri="{FF2B5EF4-FFF2-40B4-BE49-F238E27FC236}">
                  <a16:creationId xmlns:a16="http://schemas.microsoft.com/office/drawing/2014/main" id="{42DDD5A2-6863-5552-E5B6-A59C9C7A8935}"/>
                </a:ext>
              </a:extLst>
            </p:cNvPr>
            <p:cNvSpPr/>
            <p:nvPr/>
          </p:nvSpPr>
          <p:spPr>
            <a:xfrm flipH="1">
              <a:off x="5238750" y="2085975"/>
              <a:ext cx="3181350" cy="1343025"/>
            </a:xfrm>
            <a:prstGeom prst="uturnArrow">
              <a:avLst>
                <a:gd name="adj1" fmla="val 25000"/>
                <a:gd name="adj2" fmla="val 25000"/>
                <a:gd name="adj3" fmla="val 25000"/>
                <a:gd name="adj4" fmla="val 43750"/>
                <a:gd name="adj5" fmla="val 10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0" dirty="0">
                <a:solidFill>
                  <a:schemeClr val="tx1"/>
                </a:solidFill>
              </a:endParaRPr>
            </a:p>
          </p:txBody>
        </p:sp>
        <p:pic>
          <p:nvPicPr>
            <p:cNvPr id="14" name="Grafik 13">
              <a:extLst>
                <a:ext uri="{FF2B5EF4-FFF2-40B4-BE49-F238E27FC236}">
                  <a16:creationId xmlns:a16="http://schemas.microsoft.com/office/drawing/2014/main" id="{05555BA2-AD26-F790-50C9-1583C9593578}"/>
                </a:ext>
              </a:extLst>
            </p:cNvPr>
            <p:cNvPicPr>
              <a:picLocks noChangeAspect="1"/>
            </p:cNvPicPr>
            <p:nvPr/>
          </p:nvPicPr>
          <p:blipFill>
            <a:blip r:embed="rId2"/>
            <a:stretch>
              <a:fillRect/>
            </a:stretch>
          </p:blipFill>
          <p:spPr>
            <a:xfrm>
              <a:off x="7410191" y="2962275"/>
              <a:ext cx="1638095" cy="473278"/>
            </a:xfrm>
            <a:prstGeom prst="rect">
              <a:avLst/>
            </a:prstGeom>
          </p:spPr>
        </p:pic>
      </p:grpSp>
      <p:sp>
        <p:nvSpPr>
          <p:cNvPr id="2" name="Foliennummernplatzhalter 1">
            <a:extLst>
              <a:ext uri="{FF2B5EF4-FFF2-40B4-BE49-F238E27FC236}">
                <a16:creationId xmlns:a16="http://schemas.microsoft.com/office/drawing/2014/main" id="{6A10F677-F77C-C0F2-D7D6-E2F2D63EFAC4}"/>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0744A9CD-1B01-9637-2D31-F8ADCC7BD682}"/>
              </a:ext>
            </a:extLst>
          </p:cNvPr>
          <p:cNvSpPr>
            <a:spLocks noGrp="1"/>
          </p:cNvSpPr>
          <p:nvPr>
            <p:ph type="title"/>
          </p:nvPr>
        </p:nvSpPr>
        <p:spPr>
          <a:xfrm>
            <a:off x="695326" y="146472"/>
            <a:ext cx="8928100" cy="792000"/>
          </a:xfrm>
        </p:spPr>
        <p:txBody>
          <a:bodyPr/>
          <a:lstStyle/>
          <a:p>
            <a:pPr>
              <a:lnSpc>
                <a:spcPct val="150000"/>
              </a:lnSpc>
            </a:pPr>
            <a:r>
              <a:rPr lang="en-GB" dirty="0"/>
              <a:t>From research aim to research design = </a:t>
            </a:r>
            <a:br>
              <a:rPr lang="en-GB" dirty="0"/>
            </a:br>
            <a:r>
              <a:rPr lang="en-GB" dirty="0"/>
              <a:t>non-linear process</a:t>
            </a:r>
          </a:p>
        </p:txBody>
      </p:sp>
      <p:graphicFrame>
        <p:nvGraphicFramePr>
          <p:cNvPr id="7" name="Inhaltsplatzhalter 6">
            <a:extLst>
              <a:ext uri="{FF2B5EF4-FFF2-40B4-BE49-F238E27FC236}">
                <a16:creationId xmlns:a16="http://schemas.microsoft.com/office/drawing/2014/main" id="{6032AE1E-9AF1-56D3-A424-080855566780}"/>
              </a:ext>
            </a:extLst>
          </p:cNvPr>
          <p:cNvGraphicFramePr>
            <a:graphicFrameLocks noGrp="1"/>
          </p:cNvGraphicFramePr>
          <p:nvPr>
            <p:ph idx="1"/>
            <p:extLst>
              <p:ext uri="{D42A27DB-BD31-4B8C-83A1-F6EECF244321}">
                <p14:modId xmlns:p14="http://schemas.microsoft.com/office/powerpoint/2010/main" val="2324878715"/>
              </p:ext>
            </p:extLst>
          </p:nvPr>
        </p:nvGraphicFramePr>
        <p:xfrm>
          <a:off x="1525361" y="2163089"/>
          <a:ext cx="8928100" cy="3098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umsplatzhalter 4">
            <a:extLst>
              <a:ext uri="{FF2B5EF4-FFF2-40B4-BE49-F238E27FC236}">
                <a16:creationId xmlns:a16="http://schemas.microsoft.com/office/drawing/2014/main" id="{81C46525-EDCA-AACE-F5B3-D337D10A350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16450A8-C48F-BDE6-1F09-79A5B3C2CAC9}"/>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150996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A10F677-F77C-C0F2-D7D6-E2F2D63EFAC4}"/>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0744A9CD-1B01-9637-2D31-F8ADCC7BD682}"/>
              </a:ext>
            </a:extLst>
          </p:cNvPr>
          <p:cNvSpPr>
            <a:spLocks noGrp="1"/>
          </p:cNvSpPr>
          <p:nvPr>
            <p:ph type="title"/>
          </p:nvPr>
        </p:nvSpPr>
        <p:spPr>
          <a:xfrm>
            <a:off x="695326" y="146472"/>
            <a:ext cx="8928100" cy="792000"/>
          </a:xfrm>
        </p:spPr>
        <p:txBody>
          <a:bodyPr/>
          <a:lstStyle/>
          <a:p>
            <a:pPr>
              <a:lnSpc>
                <a:spcPct val="150000"/>
              </a:lnSpc>
            </a:pPr>
            <a:r>
              <a:rPr lang="en-GB" dirty="0"/>
              <a:t>The greater picture:</a:t>
            </a:r>
          </a:p>
        </p:txBody>
      </p:sp>
      <p:graphicFrame>
        <p:nvGraphicFramePr>
          <p:cNvPr id="7" name="Inhaltsplatzhalter 6">
            <a:extLst>
              <a:ext uri="{FF2B5EF4-FFF2-40B4-BE49-F238E27FC236}">
                <a16:creationId xmlns:a16="http://schemas.microsoft.com/office/drawing/2014/main" id="{6032AE1E-9AF1-56D3-A424-080855566780}"/>
              </a:ext>
            </a:extLst>
          </p:cNvPr>
          <p:cNvGraphicFramePr>
            <a:graphicFrameLocks noGrp="1"/>
          </p:cNvGraphicFramePr>
          <p:nvPr>
            <p:ph idx="1"/>
          </p:nvPr>
        </p:nvGraphicFramePr>
        <p:xfrm>
          <a:off x="706211" y="2801264"/>
          <a:ext cx="8928100" cy="3098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umsplatzhalter 4">
            <a:extLst>
              <a:ext uri="{FF2B5EF4-FFF2-40B4-BE49-F238E27FC236}">
                <a16:creationId xmlns:a16="http://schemas.microsoft.com/office/drawing/2014/main" id="{81C46525-EDCA-AACE-F5B3-D337D10A3501}"/>
              </a:ext>
            </a:extLst>
          </p:cNvPr>
          <p:cNvSpPr>
            <a:spLocks noGrp="1"/>
          </p:cNvSpPr>
          <p:nvPr>
            <p:ph type="dt" sz="half" idx="10"/>
          </p:nvPr>
        </p:nvSpPr>
        <p:spPr>
          <a:xfrm>
            <a:off x="8804775" y="6439500"/>
            <a:ext cx="3672000" cy="144000"/>
          </a:xfrm>
        </p:spPr>
        <p:txBody>
          <a:bodyPr/>
          <a:lstStyle/>
          <a:p>
            <a:r>
              <a:rPr lang="en-GB" dirty="0"/>
              <a:t>(Sheppard, 2020:5)</a:t>
            </a:r>
          </a:p>
        </p:txBody>
      </p:sp>
      <p:sp>
        <p:nvSpPr>
          <p:cNvPr id="6" name="Fußzeilenplatzhalter 5">
            <a:extLst>
              <a:ext uri="{FF2B5EF4-FFF2-40B4-BE49-F238E27FC236}">
                <a16:creationId xmlns:a16="http://schemas.microsoft.com/office/drawing/2014/main" id="{716450A8-C48F-BDE6-1F09-79A5B3C2CAC9}"/>
              </a:ext>
            </a:extLst>
          </p:cNvPr>
          <p:cNvSpPr>
            <a:spLocks noGrp="1"/>
          </p:cNvSpPr>
          <p:nvPr>
            <p:ph type="ftr" sz="quarter" idx="11"/>
          </p:nvPr>
        </p:nvSpPr>
        <p:spPr/>
        <p:txBody>
          <a:bodyPr/>
          <a:lstStyle/>
          <a:p>
            <a:r>
              <a:rPr lang="en-GB" dirty="0"/>
              <a:t>KMH | IL Scientific Method</a:t>
            </a:r>
          </a:p>
        </p:txBody>
      </p:sp>
      <p:pic>
        <p:nvPicPr>
          <p:cNvPr id="8" name="Content Placeholder 7">
            <a:extLst>
              <a:ext uri="{FF2B5EF4-FFF2-40B4-BE49-F238E27FC236}">
                <a16:creationId xmlns:a16="http://schemas.microsoft.com/office/drawing/2014/main" id="{28C7A8F0-8120-DE71-0762-71FC2A2E5E21}"/>
              </a:ext>
            </a:extLst>
          </p:cNvPr>
          <p:cNvPicPr>
            <a:picLocks noChangeAspect="1"/>
          </p:cNvPicPr>
          <p:nvPr/>
        </p:nvPicPr>
        <p:blipFill>
          <a:blip r:embed="rId7"/>
          <a:stretch>
            <a:fillRect/>
          </a:stretch>
        </p:blipFill>
        <p:spPr bwMode="gray">
          <a:xfrm>
            <a:off x="9312568" y="274500"/>
            <a:ext cx="2356172" cy="2539337"/>
          </a:xfrm>
          <a:prstGeom prst="rect">
            <a:avLst/>
          </a:prstGeom>
        </p:spPr>
      </p:pic>
      <p:sp>
        <p:nvSpPr>
          <p:cNvPr id="9" name="Geschweifte Klammer rechts 8">
            <a:extLst>
              <a:ext uri="{FF2B5EF4-FFF2-40B4-BE49-F238E27FC236}">
                <a16:creationId xmlns:a16="http://schemas.microsoft.com/office/drawing/2014/main" id="{C453B926-D8CE-792D-9606-89CCB2B564F8}"/>
              </a:ext>
            </a:extLst>
          </p:cNvPr>
          <p:cNvSpPr/>
          <p:nvPr/>
        </p:nvSpPr>
        <p:spPr>
          <a:xfrm rot="16200000">
            <a:off x="2841633" y="346523"/>
            <a:ext cx="841829" cy="5112675"/>
          </a:xfrm>
          <a:prstGeom prst="rightBrace">
            <a:avLst>
              <a:gd name="adj1" fmla="val 38793"/>
              <a:gd name="adj2" fmla="val 50000"/>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dirty="0"/>
          </a:p>
        </p:txBody>
      </p:sp>
      <p:sp>
        <p:nvSpPr>
          <p:cNvPr id="10" name="Geschweifte Klammer rechts 9">
            <a:extLst>
              <a:ext uri="{FF2B5EF4-FFF2-40B4-BE49-F238E27FC236}">
                <a16:creationId xmlns:a16="http://schemas.microsoft.com/office/drawing/2014/main" id="{24ACAE06-EE30-21A3-8068-A6A612CC0820}"/>
              </a:ext>
            </a:extLst>
          </p:cNvPr>
          <p:cNvSpPr/>
          <p:nvPr/>
        </p:nvSpPr>
        <p:spPr>
          <a:xfrm rot="5400000">
            <a:off x="7293428" y="4382644"/>
            <a:ext cx="841829" cy="2540000"/>
          </a:xfrm>
          <a:prstGeom prst="rightBrace">
            <a:avLst>
              <a:gd name="adj1" fmla="val 38793"/>
              <a:gd name="adj2" fmla="val 50000"/>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dirty="0"/>
          </a:p>
        </p:txBody>
      </p:sp>
      <p:sp>
        <p:nvSpPr>
          <p:cNvPr id="4" name="Freihandform: Form 3">
            <a:extLst>
              <a:ext uri="{FF2B5EF4-FFF2-40B4-BE49-F238E27FC236}">
                <a16:creationId xmlns:a16="http://schemas.microsoft.com/office/drawing/2014/main" id="{C7ECDFC4-705C-9FAC-D3DB-5377CAEEB114}"/>
              </a:ext>
            </a:extLst>
          </p:cNvPr>
          <p:cNvSpPr/>
          <p:nvPr/>
        </p:nvSpPr>
        <p:spPr>
          <a:xfrm>
            <a:off x="3265713" y="1080663"/>
            <a:ext cx="7802903" cy="1390394"/>
          </a:xfrm>
          <a:custGeom>
            <a:avLst/>
            <a:gdLst>
              <a:gd name="connsiteX0" fmla="*/ 8200572 w 8842957"/>
              <a:gd name="connsiteY0" fmla="*/ 73735 h 1671456"/>
              <a:gd name="connsiteX1" fmla="*/ 8534400 w 8842957"/>
              <a:gd name="connsiteY1" fmla="*/ 117278 h 1671456"/>
              <a:gd name="connsiteX2" fmla="*/ 8766629 w 8842957"/>
              <a:gd name="connsiteY2" fmla="*/ 1176821 h 1671456"/>
              <a:gd name="connsiteX3" fmla="*/ 7126515 w 8842957"/>
              <a:gd name="connsiteY3" fmla="*/ 1655792 h 1671456"/>
              <a:gd name="connsiteX4" fmla="*/ 3846286 w 8842957"/>
              <a:gd name="connsiteY4" fmla="*/ 639792 h 1671456"/>
              <a:gd name="connsiteX5" fmla="*/ 1204686 w 8842957"/>
              <a:gd name="connsiteY5" fmla="*/ 276935 h 1671456"/>
              <a:gd name="connsiteX6" fmla="*/ 0 w 8842957"/>
              <a:gd name="connsiteY6" fmla="*/ 930078 h 1671456"/>
              <a:gd name="connsiteX7" fmla="*/ 0 w 8842957"/>
              <a:gd name="connsiteY7" fmla="*/ 930078 h 1671456"/>
              <a:gd name="connsiteX8" fmla="*/ 0 w 8842957"/>
              <a:gd name="connsiteY8" fmla="*/ 930078 h 1671456"/>
              <a:gd name="connsiteX0" fmla="*/ 8200572 w 8770890"/>
              <a:gd name="connsiteY0" fmla="*/ 416602 h 2017431"/>
              <a:gd name="connsiteX1" fmla="*/ 7620000 w 8770890"/>
              <a:gd name="connsiteY1" fmla="*/ 41045 h 2017431"/>
              <a:gd name="connsiteX2" fmla="*/ 8766629 w 8770890"/>
              <a:gd name="connsiteY2" fmla="*/ 1519688 h 2017431"/>
              <a:gd name="connsiteX3" fmla="*/ 7126515 w 8770890"/>
              <a:gd name="connsiteY3" fmla="*/ 1998659 h 2017431"/>
              <a:gd name="connsiteX4" fmla="*/ 3846286 w 8770890"/>
              <a:gd name="connsiteY4" fmla="*/ 982659 h 2017431"/>
              <a:gd name="connsiteX5" fmla="*/ 1204686 w 8770890"/>
              <a:gd name="connsiteY5" fmla="*/ 619802 h 2017431"/>
              <a:gd name="connsiteX6" fmla="*/ 0 w 8770890"/>
              <a:gd name="connsiteY6" fmla="*/ 1272945 h 2017431"/>
              <a:gd name="connsiteX7" fmla="*/ 0 w 8770890"/>
              <a:gd name="connsiteY7" fmla="*/ 1272945 h 2017431"/>
              <a:gd name="connsiteX8" fmla="*/ 0 w 8770890"/>
              <a:gd name="connsiteY8" fmla="*/ 1272945 h 2017431"/>
              <a:gd name="connsiteX0" fmla="*/ 8200572 w 8230074"/>
              <a:gd name="connsiteY0" fmla="*/ 462264 h 2058489"/>
              <a:gd name="connsiteX1" fmla="*/ 7620000 w 8230074"/>
              <a:gd name="connsiteY1" fmla="*/ 86707 h 2058489"/>
              <a:gd name="connsiteX2" fmla="*/ 5528129 w 8230074"/>
              <a:gd name="connsiteY2" fmla="*/ 193750 h 2058489"/>
              <a:gd name="connsiteX3" fmla="*/ 7126515 w 8230074"/>
              <a:gd name="connsiteY3" fmla="*/ 2044321 h 2058489"/>
              <a:gd name="connsiteX4" fmla="*/ 3846286 w 8230074"/>
              <a:gd name="connsiteY4" fmla="*/ 1028321 h 2058489"/>
              <a:gd name="connsiteX5" fmla="*/ 1204686 w 8230074"/>
              <a:gd name="connsiteY5" fmla="*/ 665464 h 2058489"/>
              <a:gd name="connsiteX6" fmla="*/ 0 w 8230074"/>
              <a:gd name="connsiteY6" fmla="*/ 1318607 h 2058489"/>
              <a:gd name="connsiteX7" fmla="*/ 0 w 8230074"/>
              <a:gd name="connsiteY7" fmla="*/ 1318607 h 2058489"/>
              <a:gd name="connsiteX8" fmla="*/ 0 w 8230074"/>
              <a:gd name="connsiteY8" fmla="*/ 1318607 h 2058489"/>
              <a:gd name="connsiteX0" fmla="*/ 8200572 w 8230074"/>
              <a:gd name="connsiteY0" fmla="*/ 384517 h 1240860"/>
              <a:gd name="connsiteX1" fmla="*/ 7620000 w 8230074"/>
              <a:gd name="connsiteY1" fmla="*/ 8960 h 1240860"/>
              <a:gd name="connsiteX2" fmla="*/ 5528129 w 8230074"/>
              <a:gd name="connsiteY2" fmla="*/ 116003 h 1240860"/>
              <a:gd name="connsiteX3" fmla="*/ 3987075 w 8230074"/>
              <a:gd name="connsiteY3" fmla="*/ 99674 h 1240860"/>
              <a:gd name="connsiteX4" fmla="*/ 3846286 w 8230074"/>
              <a:gd name="connsiteY4" fmla="*/ 950574 h 1240860"/>
              <a:gd name="connsiteX5" fmla="*/ 1204686 w 8230074"/>
              <a:gd name="connsiteY5" fmla="*/ 587717 h 1240860"/>
              <a:gd name="connsiteX6" fmla="*/ 0 w 8230074"/>
              <a:gd name="connsiteY6" fmla="*/ 1240860 h 1240860"/>
              <a:gd name="connsiteX7" fmla="*/ 0 w 8230074"/>
              <a:gd name="connsiteY7" fmla="*/ 1240860 h 1240860"/>
              <a:gd name="connsiteX8" fmla="*/ 0 w 8230074"/>
              <a:gd name="connsiteY8" fmla="*/ 1240860 h 1240860"/>
              <a:gd name="connsiteX0" fmla="*/ 8200572 w 8230074"/>
              <a:gd name="connsiteY0" fmla="*/ 402775 h 1259118"/>
              <a:gd name="connsiteX1" fmla="*/ 7620000 w 8230074"/>
              <a:gd name="connsiteY1" fmla="*/ 27218 h 1259118"/>
              <a:gd name="connsiteX2" fmla="*/ 5528129 w 8230074"/>
              <a:gd name="connsiteY2" fmla="*/ 134261 h 1259118"/>
              <a:gd name="connsiteX3" fmla="*/ 3846286 w 8230074"/>
              <a:gd name="connsiteY3" fmla="*/ 968832 h 1259118"/>
              <a:gd name="connsiteX4" fmla="*/ 1204686 w 8230074"/>
              <a:gd name="connsiteY4" fmla="*/ 605975 h 1259118"/>
              <a:gd name="connsiteX5" fmla="*/ 0 w 8230074"/>
              <a:gd name="connsiteY5" fmla="*/ 1259118 h 1259118"/>
              <a:gd name="connsiteX6" fmla="*/ 0 w 8230074"/>
              <a:gd name="connsiteY6" fmla="*/ 1259118 h 1259118"/>
              <a:gd name="connsiteX7" fmla="*/ 0 w 8230074"/>
              <a:gd name="connsiteY7" fmla="*/ 1259118 h 1259118"/>
              <a:gd name="connsiteX0" fmla="*/ 8200572 w 8230074"/>
              <a:gd name="connsiteY0" fmla="*/ 384962 h 1241305"/>
              <a:gd name="connsiteX1" fmla="*/ 7620000 w 8230074"/>
              <a:gd name="connsiteY1" fmla="*/ 9405 h 1241305"/>
              <a:gd name="connsiteX2" fmla="*/ 5528129 w 8230074"/>
              <a:gd name="connsiteY2" fmla="*/ 116448 h 1241305"/>
              <a:gd name="connsiteX3" fmla="*/ 3213826 w 8230074"/>
              <a:gd name="connsiteY3" fmla="*/ 150919 h 1241305"/>
              <a:gd name="connsiteX4" fmla="*/ 1204686 w 8230074"/>
              <a:gd name="connsiteY4" fmla="*/ 588162 h 1241305"/>
              <a:gd name="connsiteX5" fmla="*/ 0 w 8230074"/>
              <a:gd name="connsiteY5" fmla="*/ 1241305 h 1241305"/>
              <a:gd name="connsiteX6" fmla="*/ 0 w 8230074"/>
              <a:gd name="connsiteY6" fmla="*/ 1241305 h 1241305"/>
              <a:gd name="connsiteX7" fmla="*/ 0 w 8230074"/>
              <a:gd name="connsiteY7" fmla="*/ 1241305 h 1241305"/>
              <a:gd name="connsiteX0" fmla="*/ 7829097 w 7917890"/>
              <a:gd name="connsiteY0" fmla="*/ 147307 h 1232250"/>
              <a:gd name="connsiteX1" fmla="*/ 7620000 w 7917890"/>
              <a:gd name="connsiteY1" fmla="*/ 350 h 1232250"/>
              <a:gd name="connsiteX2" fmla="*/ 5528129 w 7917890"/>
              <a:gd name="connsiteY2" fmla="*/ 107393 h 1232250"/>
              <a:gd name="connsiteX3" fmla="*/ 3213826 w 7917890"/>
              <a:gd name="connsiteY3" fmla="*/ 141864 h 1232250"/>
              <a:gd name="connsiteX4" fmla="*/ 1204686 w 7917890"/>
              <a:gd name="connsiteY4" fmla="*/ 579107 h 1232250"/>
              <a:gd name="connsiteX5" fmla="*/ 0 w 7917890"/>
              <a:gd name="connsiteY5" fmla="*/ 1232250 h 1232250"/>
              <a:gd name="connsiteX6" fmla="*/ 0 w 7917890"/>
              <a:gd name="connsiteY6" fmla="*/ 1232250 h 1232250"/>
              <a:gd name="connsiteX7" fmla="*/ 0 w 7917890"/>
              <a:gd name="connsiteY7" fmla="*/ 1232250 h 1232250"/>
              <a:gd name="connsiteX0" fmla="*/ 7829097 w 7829097"/>
              <a:gd name="connsiteY0" fmla="*/ 147307 h 1232250"/>
              <a:gd name="connsiteX1" fmla="*/ 7620000 w 7829097"/>
              <a:gd name="connsiteY1" fmla="*/ 350 h 1232250"/>
              <a:gd name="connsiteX2" fmla="*/ 5528129 w 7829097"/>
              <a:gd name="connsiteY2" fmla="*/ 107393 h 1232250"/>
              <a:gd name="connsiteX3" fmla="*/ 3213826 w 7829097"/>
              <a:gd name="connsiteY3" fmla="*/ 141864 h 1232250"/>
              <a:gd name="connsiteX4" fmla="*/ 1204686 w 7829097"/>
              <a:gd name="connsiteY4" fmla="*/ 579107 h 1232250"/>
              <a:gd name="connsiteX5" fmla="*/ 0 w 7829097"/>
              <a:gd name="connsiteY5" fmla="*/ 1232250 h 1232250"/>
              <a:gd name="connsiteX6" fmla="*/ 0 w 7829097"/>
              <a:gd name="connsiteY6" fmla="*/ 1232250 h 1232250"/>
              <a:gd name="connsiteX7" fmla="*/ 0 w 7829097"/>
              <a:gd name="connsiteY7" fmla="*/ 1232250 h 1232250"/>
              <a:gd name="connsiteX0" fmla="*/ 7829097 w 7829097"/>
              <a:gd name="connsiteY0" fmla="*/ 220988 h 1305931"/>
              <a:gd name="connsiteX1" fmla="*/ 7291387 w 7829097"/>
              <a:gd name="connsiteY1" fmla="*/ 212 h 1305931"/>
              <a:gd name="connsiteX2" fmla="*/ 5528129 w 7829097"/>
              <a:gd name="connsiteY2" fmla="*/ 181074 h 1305931"/>
              <a:gd name="connsiteX3" fmla="*/ 3213826 w 7829097"/>
              <a:gd name="connsiteY3" fmla="*/ 215545 h 1305931"/>
              <a:gd name="connsiteX4" fmla="*/ 1204686 w 7829097"/>
              <a:gd name="connsiteY4" fmla="*/ 652788 h 1305931"/>
              <a:gd name="connsiteX5" fmla="*/ 0 w 7829097"/>
              <a:gd name="connsiteY5" fmla="*/ 1305931 h 1305931"/>
              <a:gd name="connsiteX6" fmla="*/ 0 w 7829097"/>
              <a:gd name="connsiteY6" fmla="*/ 1305931 h 1305931"/>
              <a:gd name="connsiteX7" fmla="*/ 0 w 7829097"/>
              <a:gd name="connsiteY7" fmla="*/ 1305931 h 1305931"/>
              <a:gd name="connsiteX0" fmla="*/ 7802903 w 7802903"/>
              <a:gd name="connsiteY0" fmla="*/ 247524 h 1306274"/>
              <a:gd name="connsiteX1" fmla="*/ 7291387 w 7802903"/>
              <a:gd name="connsiteY1" fmla="*/ 555 h 1306274"/>
              <a:gd name="connsiteX2" fmla="*/ 5528129 w 7802903"/>
              <a:gd name="connsiteY2" fmla="*/ 181417 h 1306274"/>
              <a:gd name="connsiteX3" fmla="*/ 3213826 w 7802903"/>
              <a:gd name="connsiteY3" fmla="*/ 215888 h 1306274"/>
              <a:gd name="connsiteX4" fmla="*/ 1204686 w 7802903"/>
              <a:gd name="connsiteY4" fmla="*/ 653131 h 1306274"/>
              <a:gd name="connsiteX5" fmla="*/ 0 w 7802903"/>
              <a:gd name="connsiteY5" fmla="*/ 1306274 h 1306274"/>
              <a:gd name="connsiteX6" fmla="*/ 0 w 7802903"/>
              <a:gd name="connsiteY6" fmla="*/ 1306274 h 1306274"/>
              <a:gd name="connsiteX7" fmla="*/ 0 w 7802903"/>
              <a:gd name="connsiteY7" fmla="*/ 1306274 h 1306274"/>
              <a:gd name="connsiteX0" fmla="*/ 7802903 w 7802903"/>
              <a:gd name="connsiteY0" fmla="*/ 255444 h 1314194"/>
              <a:gd name="connsiteX1" fmla="*/ 7291387 w 7802903"/>
              <a:gd name="connsiteY1" fmla="*/ 8475 h 1314194"/>
              <a:gd name="connsiteX2" fmla="*/ 5390017 w 7802903"/>
              <a:gd name="connsiteY2" fmla="*/ 72655 h 1314194"/>
              <a:gd name="connsiteX3" fmla="*/ 3213826 w 7802903"/>
              <a:gd name="connsiteY3" fmla="*/ 223808 h 1314194"/>
              <a:gd name="connsiteX4" fmla="*/ 1204686 w 7802903"/>
              <a:gd name="connsiteY4" fmla="*/ 661051 h 1314194"/>
              <a:gd name="connsiteX5" fmla="*/ 0 w 7802903"/>
              <a:gd name="connsiteY5" fmla="*/ 1314194 h 1314194"/>
              <a:gd name="connsiteX6" fmla="*/ 0 w 7802903"/>
              <a:gd name="connsiteY6" fmla="*/ 1314194 h 1314194"/>
              <a:gd name="connsiteX7" fmla="*/ 0 w 7802903"/>
              <a:gd name="connsiteY7" fmla="*/ 1314194 h 1314194"/>
              <a:gd name="connsiteX0" fmla="*/ 7802903 w 7802903"/>
              <a:gd name="connsiteY0" fmla="*/ 255444 h 1390394"/>
              <a:gd name="connsiteX1" fmla="*/ 7291387 w 7802903"/>
              <a:gd name="connsiteY1" fmla="*/ 8475 h 1390394"/>
              <a:gd name="connsiteX2" fmla="*/ 5390017 w 7802903"/>
              <a:gd name="connsiteY2" fmla="*/ 72655 h 1390394"/>
              <a:gd name="connsiteX3" fmla="*/ 3213826 w 7802903"/>
              <a:gd name="connsiteY3" fmla="*/ 223808 h 1390394"/>
              <a:gd name="connsiteX4" fmla="*/ 1204686 w 7802903"/>
              <a:gd name="connsiteY4" fmla="*/ 661051 h 1390394"/>
              <a:gd name="connsiteX5" fmla="*/ 0 w 7802903"/>
              <a:gd name="connsiteY5" fmla="*/ 1314194 h 1390394"/>
              <a:gd name="connsiteX6" fmla="*/ 0 w 7802903"/>
              <a:gd name="connsiteY6" fmla="*/ 1314194 h 1390394"/>
              <a:gd name="connsiteX7" fmla="*/ 0 w 7802903"/>
              <a:gd name="connsiteY7" fmla="*/ 1390394 h 1390394"/>
              <a:gd name="connsiteX0" fmla="*/ 7802903 w 7802903"/>
              <a:gd name="connsiteY0" fmla="*/ 255444 h 1390394"/>
              <a:gd name="connsiteX1" fmla="*/ 7291387 w 7802903"/>
              <a:gd name="connsiteY1" fmla="*/ 8475 h 1390394"/>
              <a:gd name="connsiteX2" fmla="*/ 5390017 w 7802903"/>
              <a:gd name="connsiteY2" fmla="*/ 72655 h 1390394"/>
              <a:gd name="connsiteX3" fmla="*/ 3213826 w 7802903"/>
              <a:gd name="connsiteY3" fmla="*/ 223808 h 1390394"/>
              <a:gd name="connsiteX4" fmla="*/ 573655 w 7802903"/>
              <a:gd name="connsiteY4" fmla="*/ 511033 h 1390394"/>
              <a:gd name="connsiteX5" fmla="*/ 0 w 7802903"/>
              <a:gd name="connsiteY5" fmla="*/ 1314194 h 1390394"/>
              <a:gd name="connsiteX6" fmla="*/ 0 w 7802903"/>
              <a:gd name="connsiteY6" fmla="*/ 1314194 h 1390394"/>
              <a:gd name="connsiteX7" fmla="*/ 0 w 7802903"/>
              <a:gd name="connsiteY7" fmla="*/ 1390394 h 13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02903" h="1390394">
                <a:moveTo>
                  <a:pt x="7802903" y="255444"/>
                </a:moveTo>
                <a:cubicBezTo>
                  <a:pt x="7691664" y="173384"/>
                  <a:pt x="7693535" y="38940"/>
                  <a:pt x="7291387" y="8475"/>
                </a:cubicBezTo>
                <a:cubicBezTo>
                  <a:pt x="6889239" y="-21990"/>
                  <a:pt x="6069611" y="36766"/>
                  <a:pt x="5390017" y="72655"/>
                </a:cubicBezTo>
                <a:cubicBezTo>
                  <a:pt x="4710423" y="108544"/>
                  <a:pt x="4016553" y="150745"/>
                  <a:pt x="3213826" y="223808"/>
                </a:cubicBezTo>
                <a:cubicBezTo>
                  <a:pt x="2411099" y="296871"/>
                  <a:pt x="1109293" y="329302"/>
                  <a:pt x="573655" y="511033"/>
                </a:cubicBezTo>
                <a:cubicBezTo>
                  <a:pt x="38017" y="692764"/>
                  <a:pt x="0" y="1314194"/>
                  <a:pt x="0" y="1314194"/>
                </a:cubicBezTo>
                <a:lnTo>
                  <a:pt x="0" y="1314194"/>
                </a:lnTo>
                <a:lnTo>
                  <a:pt x="0" y="1390394"/>
                </a:lnTo>
              </a:path>
            </a:pathLst>
          </a:cu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dirty="0"/>
          </a:p>
        </p:txBody>
      </p:sp>
      <p:sp>
        <p:nvSpPr>
          <p:cNvPr id="11" name="Freihandform: Form 10">
            <a:extLst>
              <a:ext uri="{FF2B5EF4-FFF2-40B4-BE49-F238E27FC236}">
                <a16:creationId xmlns:a16="http://schemas.microsoft.com/office/drawing/2014/main" id="{7B213820-4E37-E0AE-5016-23D57FAF3850}"/>
              </a:ext>
            </a:extLst>
          </p:cNvPr>
          <p:cNvSpPr/>
          <p:nvPr/>
        </p:nvSpPr>
        <p:spPr>
          <a:xfrm>
            <a:off x="7715250" y="1685926"/>
            <a:ext cx="3198763" cy="4826916"/>
          </a:xfrm>
          <a:custGeom>
            <a:avLst/>
            <a:gdLst>
              <a:gd name="connsiteX0" fmla="*/ 2921860 w 3253391"/>
              <a:gd name="connsiteY0" fmla="*/ 0 h 4800831"/>
              <a:gd name="connsiteX1" fmla="*/ 3150460 w 3253391"/>
              <a:gd name="connsiteY1" fmla="*/ 352425 h 4800831"/>
              <a:gd name="connsiteX2" fmla="*/ 3226660 w 3253391"/>
              <a:gd name="connsiteY2" fmla="*/ 1228725 h 4800831"/>
              <a:gd name="connsiteX3" fmla="*/ 3179035 w 3253391"/>
              <a:gd name="connsiteY3" fmla="*/ 2971800 h 4800831"/>
              <a:gd name="connsiteX4" fmla="*/ 2455135 w 3253391"/>
              <a:gd name="connsiteY4" fmla="*/ 4029075 h 4800831"/>
              <a:gd name="connsiteX5" fmla="*/ 969235 w 3253391"/>
              <a:gd name="connsiteY5" fmla="*/ 4610100 h 4800831"/>
              <a:gd name="connsiteX6" fmla="*/ 111985 w 3253391"/>
              <a:gd name="connsiteY6" fmla="*/ 4791075 h 4800831"/>
              <a:gd name="connsiteX7" fmla="*/ 35785 w 3253391"/>
              <a:gd name="connsiteY7" fmla="*/ 4362450 h 4800831"/>
              <a:gd name="connsiteX0" fmla="*/ 2891919 w 3223450"/>
              <a:gd name="connsiteY0" fmla="*/ 0 h 4803074"/>
              <a:gd name="connsiteX1" fmla="*/ 3120519 w 3223450"/>
              <a:gd name="connsiteY1" fmla="*/ 352425 h 4803074"/>
              <a:gd name="connsiteX2" fmla="*/ 3196719 w 3223450"/>
              <a:gd name="connsiteY2" fmla="*/ 1228725 h 4803074"/>
              <a:gd name="connsiteX3" fmla="*/ 3149094 w 3223450"/>
              <a:gd name="connsiteY3" fmla="*/ 2971800 h 4803074"/>
              <a:gd name="connsiteX4" fmla="*/ 2425194 w 3223450"/>
              <a:gd name="connsiteY4" fmla="*/ 4029075 h 4803074"/>
              <a:gd name="connsiteX5" fmla="*/ 939294 w 3223450"/>
              <a:gd name="connsiteY5" fmla="*/ 4610100 h 4803074"/>
              <a:gd name="connsiteX6" fmla="*/ 291594 w 3223450"/>
              <a:gd name="connsiteY6" fmla="*/ 4793456 h 4803074"/>
              <a:gd name="connsiteX7" fmla="*/ 5844 w 3223450"/>
              <a:gd name="connsiteY7" fmla="*/ 4362450 h 4803074"/>
              <a:gd name="connsiteX0" fmla="*/ 2886075 w 3217606"/>
              <a:gd name="connsiteY0" fmla="*/ 0 h 4803074"/>
              <a:gd name="connsiteX1" fmla="*/ 3114675 w 3217606"/>
              <a:gd name="connsiteY1" fmla="*/ 352425 h 4803074"/>
              <a:gd name="connsiteX2" fmla="*/ 3190875 w 3217606"/>
              <a:gd name="connsiteY2" fmla="*/ 1228725 h 4803074"/>
              <a:gd name="connsiteX3" fmla="*/ 3143250 w 3217606"/>
              <a:gd name="connsiteY3" fmla="*/ 2971800 h 4803074"/>
              <a:gd name="connsiteX4" fmla="*/ 2419350 w 3217606"/>
              <a:gd name="connsiteY4" fmla="*/ 4029075 h 4803074"/>
              <a:gd name="connsiteX5" fmla="*/ 933450 w 3217606"/>
              <a:gd name="connsiteY5" fmla="*/ 4610100 h 4803074"/>
              <a:gd name="connsiteX6" fmla="*/ 285750 w 3217606"/>
              <a:gd name="connsiteY6" fmla="*/ 4793456 h 4803074"/>
              <a:gd name="connsiteX7" fmla="*/ 0 w 3217606"/>
              <a:gd name="connsiteY7" fmla="*/ 4362450 h 4803074"/>
              <a:gd name="connsiteX0" fmla="*/ 2886075 w 3217606"/>
              <a:gd name="connsiteY0" fmla="*/ 0 h 4797326"/>
              <a:gd name="connsiteX1" fmla="*/ 3114675 w 3217606"/>
              <a:gd name="connsiteY1" fmla="*/ 352425 h 4797326"/>
              <a:gd name="connsiteX2" fmla="*/ 3190875 w 3217606"/>
              <a:gd name="connsiteY2" fmla="*/ 1228725 h 4797326"/>
              <a:gd name="connsiteX3" fmla="*/ 3143250 w 3217606"/>
              <a:gd name="connsiteY3" fmla="*/ 2971800 h 4797326"/>
              <a:gd name="connsiteX4" fmla="*/ 2419350 w 3217606"/>
              <a:gd name="connsiteY4" fmla="*/ 4029075 h 4797326"/>
              <a:gd name="connsiteX5" fmla="*/ 2074069 w 3217606"/>
              <a:gd name="connsiteY5" fmla="*/ 4407694 h 4797326"/>
              <a:gd name="connsiteX6" fmla="*/ 285750 w 3217606"/>
              <a:gd name="connsiteY6" fmla="*/ 4793456 h 4797326"/>
              <a:gd name="connsiteX7" fmla="*/ 0 w 3217606"/>
              <a:gd name="connsiteY7" fmla="*/ 4362450 h 4797326"/>
              <a:gd name="connsiteX0" fmla="*/ 2886075 w 3191493"/>
              <a:gd name="connsiteY0" fmla="*/ 0 h 4798341"/>
              <a:gd name="connsiteX1" fmla="*/ 3114675 w 3191493"/>
              <a:gd name="connsiteY1" fmla="*/ 352425 h 4798341"/>
              <a:gd name="connsiteX2" fmla="*/ 3190875 w 3191493"/>
              <a:gd name="connsiteY2" fmla="*/ 1228725 h 4798341"/>
              <a:gd name="connsiteX3" fmla="*/ 3143250 w 3191493"/>
              <a:gd name="connsiteY3" fmla="*/ 2971800 h 4798341"/>
              <a:gd name="connsiteX4" fmla="*/ 3017043 w 3191493"/>
              <a:gd name="connsiteY4" fmla="*/ 3600450 h 4798341"/>
              <a:gd name="connsiteX5" fmla="*/ 2074069 w 3191493"/>
              <a:gd name="connsiteY5" fmla="*/ 4407694 h 4798341"/>
              <a:gd name="connsiteX6" fmla="*/ 285750 w 3191493"/>
              <a:gd name="connsiteY6" fmla="*/ 4793456 h 4798341"/>
              <a:gd name="connsiteX7" fmla="*/ 0 w 3191493"/>
              <a:gd name="connsiteY7" fmla="*/ 4362450 h 4798341"/>
              <a:gd name="connsiteX0" fmla="*/ 2886075 w 3195551"/>
              <a:gd name="connsiteY0" fmla="*/ 0 h 4798341"/>
              <a:gd name="connsiteX1" fmla="*/ 3114675 w 3195551"/>
              <a:gd name="connsiteY1" fmla="*/ 352425 h 4798341"/>
              <a:gd name="connsiteX2" fmla="*/ 3190875 w 3195551"/>
              <a:gd name="connsiteY2" fmla="*/ 1228725 h 4798341"/>
              <a:gd name="connsiteX3" fmla="*/ 3168650 w 3195551"/>
              <a:gd name="connsiteY3" fmla="*/ 2095500 h 4798341"/>
              <a:gd name="connsiteX4" fmla="*/ 3017043 w 3195551"/>
              <a:gd name="connsiteY4" fmla="*/ 3600450 h 4798341"/>
              <a:gd name="connsiteX5" fmla="*/ 2074069 w 3195551"/>
              <a:gd name="connsiteY5" fmla="*/ 4407694 h 4798341"/>
              <a:gd name="connsiteX6" fmla="*/ 285750 w 3195551"/>
              <a:gd name="connsiteY6" fmla="*/ 4793456 h 4798341"/>
              <a:gd name="connsiteX7" fmla="*/ 0 w 3195551"/>
              <a:gd name="connsiteY7" fmla="*/ 4362450 h 4798341"/>
              <a:gd name="connsiteX0" fmla="*/ 2886075 w 3194450"/>
              <a:gd name="connsiteY0" fmla="*/ 0 h 4798341"/>
              <a:gd name="connsiteX1" fmla="*/ 3114675 w 3194450"/>
              <a:gd name="connsiteY1" fmla="*/ 352425 h 4798341"/>
              <a:gd name="connsiteX2" fmla="*/ 3190875 w 3194450"/>
              <a:gd name="connsiteY2" fmla="*/ 1228725 h 4798341"/>
              <a:gd name="connsiteX3" fmla="*/ 3017043 w 3194450"/>
              <a:gd name="connsiteY3" fmla="*/ 3600450 h 4798341"/>
              <a:gd name="connsiteX4" fmla="*/ 2074069 w 3194450"/>
              <a:gd name="connsiteY4" fmla="*/ 4407694 h 4798341"/>
              <a:gd name="connsiteX5" fmla="*/ 285750 w 3194450"/>
              <a:gd name="connsiteY5" fmla="*/ 4793456 h 4798341"/>
              <a:gd name="connsiteX6" fmla="*/ 0 w 3194450"/>
              <a:gd name="connsiteY6" fmla="*/ 4362450 h 4798341"/>
              <a:gd name="connsiteX0" fmla="*/ 2938462 w 3194006"/>
              <a:gd name="connsiteY0" fmla="*/ 0 h 4826916"/>
              <a:gd name="connsiteX1" fmla="*/ 3114675 w 3194006"/>
              <a:gd name="connsiteY1" fmla="*/ 381000 h 4826916"/>
              <a:gd name="connsiteX2" fmla="*/ 3190875 w 3194006"/>
              <a:gd name="connsiteY2" fmla="*/ 1257300 h 4826916"/>
              <a:gd name="connsiteX3" fmla="*/ 3017043 w 3194006"/>
              <a:gd name="connsiteY3" fmla="*/ 3629025 h 4826916"/>
              <a:gd name="connsiteX4" fmla="*/ 2074069 w 3194006"/>
              <a:gd name="connsiteY4" fmla="*/ 4436269 h 4826916"/>
              <a:gd name="connsiteX5" fmla="*/ 285750 w 3194006"/>
              <a:gd name="connsiteY5" fmla="*/ 4822031 h 4826916"/>
              <a:gd name="connsiteX6" fmla="*/ 0 w 3194006"/>
              <a:gd name="connsiteY6" fmla="*/ 4391025 h 4826916"/>
              <a:gd name="connsiteX0" fmla="*/ 2938462 w 3203613"/>
              <a:gd name="connsiteY0" fmla="*/ 0 h 4826916"/>
              <a:gd name="connsiteX1" fmla="*/ 3162300 w 3203613"/>
              <a:gd name="connsiteY1" fmla="*/ 507206 h 4826916"/>
              <a:gd name="connsiteX2" fmla="*/ 3190875 w 3203613"/>
              <a:gd name="connsiteY2" fmla="*/ 1257300 h 4826916"/>
              <a:gd name="connsiteX3" fmla="*/ 3017043 w 3203613"/>
              <a:gd name="connsiteY3" fmla="*/ 3629025 h 4826916"/>
              <a:gd name="connsiteX4" fmla="*/ 2074069 w 3203613"/>
              <a:gd name="connsiteY4" fmla="*/ 4436269 h 4826916"/>
              <a:gd name="connsiteX5" fmla="*/ 285750 w 3203613"/>
              <a:gd name="connsiteY5" fmla="*/ 4822031 h 4826916"/>
              <a:gd name="connsiteX6" fmla="*/ 0 w 3203613"/>
              <a:gd name="connsiteY6" fmla="*/ 4391025 h 4826916"/>
              <a:gd name="connsiteX0" fmla="*/ 2938462 w 3198763"/>
              <a:gd name="connsiteY0" fmla="*/ 0 h 4826916"/>
              <a:gd name="connsiteX1" fmla="*/ 3145631 w 3198763"/>
              <a:gd name="connsiteY1" fmla="*/ 569119 h 4826916"/>
              <a:gd name="connsiteX2" fmla="*/ 3190875 w 3198763"/>
              <a:gd name="connsiteY2" fmla="*/ 1257300 h 4826916"/>
              <a:gd name="connsiteX3" fmla="*/ 3017043 w 3198763"/>
              <a:gd name="connsiteY3" fmla="*/ 3629025 h 4826916"/>
              <a:gd name="connsiteX4" fmla="*/ 2074069 w 3198763"/>
              <a:gd name="connsiteY4" fmla="*/ 4436269 h 4826916"/>
              <a:gd name="connsiteX5" fmla="*/ 285750 w 3198763"/>
              <a:gd name="connsiteY5" fmla="*/ 4822031 h 4826916"/>
              <a:gd name="connsiteX6" fmla="*/ 0 w 3198763"/>
              <a:gd name="connsiteY6" fmla="*/ 4391025 h 4826916"/>
              <a:gd name="connsiteX0" fmla="*/ 2938462 w 3206616"/>
              <a:gd name="connsiteY0" fmla="*/ 0 h 4826916"/>
              <a:gd name="connsiteX1" fmla="*/ 3145631 w 3206616"/>
              <a:gd name="connsiteY1" fmla="*/ 569119 h 4826916"/>
              <a:gd name="connsiteX2" fmla="*/ 3190875 w 3206616"/>
              <a:gd name="connsiteY2" fmla="*/ 1257300 h 4826916"/>
              <a:gd name="connsiteX3" fmla="*/ 3017043 w 3206616"/>
              <a:gd name="connsiteY3" fmla="*/ 3629025 h 4826916"/>
              <a:gd name="connsiteX4" fmla="*/ 2074069 w 3206616"/>
              <a:gd name="connsiteY4" fmla="*/ 4436269 h 4826916"/>
              <a:gd name="connsiteX5" fmla="*/ 285750 w 3206616"/>
              <a:gd name="connsiteY5" fmla="*/ 4822031 h 4826916"/>
              <a:gd name="connsiteX6" fmla="*/ 0 w 3206616"/>
              <a:gd name="connsiteY6" fmla="*/ 4391025 h 4826916"/>
              <a:gd name="connsiteX0" fmla="*/ 2938462 w 3198763"/>
              <a:gd name="connsiteY0" fmla="*/ 0 h 4826916"/>
              <a:gd name="connsiteX1" fmla="*/ 3145631 w 3198763"/>
              <a:gd name="connsiteY1" fmla="*/ 569119 h 4826916"/>
              <a:gd name="connsiteX2" fmla="*/ 3190875 w 3198763"/>
              <a:gd name="connsiteY2" fmla="*/ 2219325 h 4826916"/>
              <a:gd name="connsiteX3" fmla="*/ 3017043 w 3198763"/>
              <a:gd name="connsiteY3" fmla="*/ 3629025 h 4826916"/>
              <a:gd name="connsiteX4" fmla="*/ 2074069 w 3198763"/>
              <a:gd name="connsiteY4" fmla="*/ 4436269 h 4826916"/>
              <a:gd name="connsiteX5" fmla="*/ 285750 w 3198763"/>
              <a:gd name="connsiteY5" fmla="*/ 4822031 h 4826916"/>
              <a:gd name="connsiteX6" fmla="*/ 0 w 3198763"/>
              <a:gd name="connsiteY6" fmla="*/ 4391025 h 482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8763" h="4826916">
                <a:moveTo>
                  <a:pt x="2938462" y="0"/>
                </a:moveTo>
                <a:cubicBezTo>
                  <a:pt x="3027362" y="73819"/>
                  <a:pt x="3103562" y="199231"/>
                  <a:pt x="3145631" y="569119"/>
                </a:cubicBezTo>
                <a:cubicBezTo>
                  <a:pt x="3187700" y="939007"/>
                  <a:pt x="3212306" y="1709341"/>
                  <a:pt x="3190875" y="2219325"/>
                </a:cubicBezTo>
                <a:cubicBezTo>
                  <a:pt x="3169444" y="2729309"/>
                  <a:pt x="3203177" y="3259534"/>
                  <a:pt x="3017043" y="3629025"/>
                </a:cubicBezTo>
                <a:cubicBezTo>
                  <a:pt x="2830909" y="3998516"/>
                  <a:pt x="2529284" y="4237435"/>
                  <a:pt x="2074069" y="4436269"/>
                </a:cubicBezTo>
                <a:cubicBezTo>
                  <a:pt x="1618854" y="4635103"/>
                  <a:pt x="441325" y="4863306"/>
                  <a:pt x="285750" y="4822031"/>
                </a:cubicBezTo>
                <a:cubicBezTo>
                  <a:pt x="130175" y="4780756"/>
                  <a:pt x="12700" y="4722813"/>
                  <a:pt x="0" y="4391025"/>
                </a:cubicBezTo>
              </a:path>
            </a:pathLst>
          </a:cu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484162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D4C126D-C201-D398-C2B7-B9C5321DB3CD}"/>
              </a:ext>
            </a:extLst>
          </p:cNvPr>
          <p:cNvSpPr>
            <a:spLocks noGrp="1"/>
          </p:cNvSpPr>
          <p:nvPr>
            <p:ph type="sldNum" sz="quarter" idx="17"/>
          </p:nvPr>
        </p:nvSpPr>
        <p:spPr/>
        <p:txBody>
          <a:bodyPr/>
          <a:lstStyle/>
          <a:p>
            <a:fld id="{D836C0FE-70CA-4950-82D6-CF602CC2B770}" type="slidenum">
              <a:rPr lang="en-GB" smtClean="0"/>
              <a:t>2</a:t>
            </a:fld>
            <a:endParaRPr lang="en-GB" dirty="0"/>
          </a:p>
        </p:txBody>
      </p:sp>
      <p:sp>
        <p:nvSpPr>
          <p:cNvPr id="6" name="Title 5">
            <a:extLst>
              <a:ext uri="{FF2B5EF4-FFF2-40B4-BE49-F238E27FC236}">
                <a16:creationId xmlns:a16="http://schemas.microsoft.com/office/drawing/2014/main" id="{3E11B721-4137-D3F0-C99F-606915B6B6A2}"/>
              </a:ext>
            </a:extLst>
          </p:cNvPr>
          <p:cNvSpPr>
            <a:spLocks noGrp="1"/>
          </p:cNvSpPr>
          <p:nvPr>
            <p:ph type="title"/>
          </p:nvPr>
        </p:nvSpPr>
        <p:spPr/>
        <p:txBody>
          <a:bodyPr anchor="t"/>
          <a:lstStyle/>
          <a:p>
            <a:r>
              <a:rPr lang="en-GB" dirty="0"/>
              <a:t>Overview</a:t>
            </a:r>
          </a:p>
        </p:txBody>
      </p:sp>
      <p:sp>
        <p:nvSpPr>
          <p:cNvPr id="7" name="Content Placeholder 6">
            <a:extLst>
              <a:ext uri="{FF2B5EF4-FFF2-40B4-BE49-F238E27FC236}">
                <a16:creationId xmlns:a16="http://schemas.microsoft.com/office/drawing/2014/main" id="{22F05205-94CF-CB73-BAA0-A3DCC10A28B6}"/>
              </a:ext>
            </a:extLst>
          </p:cNvPr>
          <p:cNvSpPr>
            <a:spLocks noGrp="1"/>
          </p:cNvSpPr>
          <p:nvPr>
            <p:ph sz="half" idx="1"/>
          </p:nvPr>
        </p:nvSpPr>
        <p:spPr>
          <a:xfrm>
            <a:off x="695325" y="1484785"/>
            <a:ext cx="6553200" cy="4679478"/>
          </a:xfrm>
        </p:spPr>
        <p:txBody>
          <a:bodyPr>
            <a:normAutofit/>
          </a:bodyPr>
          <a:lstStyle/>
          <a:p>
            <a:pPr>
              <a:spcAft>
                <a:spcPts val="1200"/>
              </a:spcAft>
            </a:pPr>
            <a:r>
              <a:rPr lang="en-GB" b="1" dirty="0"/>
              <a:t>From a research aim …</a:t>
            </a:r>
          </a:p>
          <a:p>
            <a:pPr>
              <a:spcAft>
                <a:spcPts val="1200"/>
              </a:spcAft>
            </a:pPr>
            <a:r>
              <a:rPr lang="en-GB" b="1" dirty="0"/>
              <a:t>… over objectives …</a:t>
            </a:r>
          </a:p>
          <a:p>
            <a:pPr>
              <a:spcAft>
                <a:spcPts val="1200"/>
              </a:spcAft>
            </a:pPr>
            <a:r>
              <a:rPr lang="en-GB" b="1" dirty="0"/>
              <a:t>… to research design</a:t>
            </a:r>
          </a:p>
          <a:p>
            <a:pPr>
              <a:spcAft>
                <a:spcPts val="1200"/>
              </a:spcAft>
            </a:pPr>
            <a:r>
              <a:rPr lang="en-GB" b="1" dirty="0"/>
              <a:t>What research methods are there?</a:t>
            </a:r>
          </a:p>
        </p:txBody>
      </p:sp>
      <p:pic>
        <p:nvPicPr>
          <p:cNvPr id="5" name="Picture Placeholder 4" descr="Ein Bild, das Kleidung, Kunst, Frau, Menschliches Gesicht enthält.&#10;&#10;Automatisch generierte Beschreibung">
            <a:extLst>
              <a:ext uri="{FF2B5EF4-FFF2-40B4-BE49-F238E27FC236}">
                <a16:creationId xmlns:a16="http://schemas.microsoft.com/office/drawing/2014/main" id="{0EF2DA09-E085-80D8-9CCE-7CC27BAE739B}"/>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39969" r="21999"/>
          <a:stretch/>
        </p:blipFill>
        <p:spPr>
          <a:xfrm>
            <a:off x="8184000" y="0"/>
            <a:ext cx="4008000" cy="6858000"/>
          </a:xfrm>
          <a:ln w="6350">
            <a:solidFill>
              <a:schemeClr val="tx1"/>
            </a:solidFill>
          </a:ln>
          <a:effectLst>
            <a:outerShdw blurRad="254000" dist="107763" dir="2699994" algn="tl">
              <a:prstClr val="black">
                <a:alpha val="40000"/>
              </a:prstClr>
            </a:outerShdw>
          </a:effectLst>
        </p:spPr>
      </p:pic>
      <p:sp>
        <p:nvSpPr>
          <p:cNvPr id="8" name="Date Placeholder 7">
            <a:extLst>
              <a:ext uri="{FF2B5EF4-FFF2-40B4-BE49-F238E27FC236}">
                <a16:creationId xmlns:a16="http://schemas.microsoft.com/office/drawing/2014/main" id="{B7AD9B9B-5761-2739-D118-2B81638CF045}"/>
              </a:ext>
            </a:extLst>
          </p:cNvPr>
          <p:cNvSpPr>
            <a:spLocks noGrp="1"/>
          </p:cNvSpPr>
          <p:nvPr>
            <p:ph type="dt" sz="half" idx="15"/>
          </p:nvPr>
        </p:nvSpPr>
        <p:spPr>
          <a:xfrm>
            <a:off x="8400256" y="6439500"/>
            <a:ext cx="3672000" cy="144000"/>
          </a:xfrm>
        </p:spPr>
        <p:txBody>
          <a:bodyPr/>
          <a:lstStyle/>
          <a:p>
            <a:pPr algn="l"/>
            <a:endParaRPr lang="en-GB" dirty="0"/>
          </a:p>
        </p:txBody>
      </p:sp>
      <p:sp>
        <p:nvSpPr>
          <p:cNvPr id="9" name="Footer Placeholder 8">
            <a:extLst>
              <a:ext uri="{FF2B5EF4-FFF2-40B4-BE49-F238E27FC236}">
                <a16:creationId xmlns:a16="http://schemas.microsoft.com/office/drawing/2014/main" id="{374B44C8-0ADF-F56E-0498-D68C27F8E869}"/>
              </a:ext>
            </a:extLst>
          </p:cNvPr>
          <p:cNvSpPr>
            <a:spLocks noGrp="1"/>
          </p:cNvSpPr>
          <p:nvPr>
            <p:ph type="ftr" sz="quarter" idx="16"/>
          </p:nvPr>
        </p:nvSpPr>
        <p:spPr/>
        <p:txBody>
          <a:bodyPr/>
          <a:lstStyle/>
          <a:p>
            <a:r>
              <a:rPr lang="en-GB" dirty="0"/>
              <a:t>KMH | IL Scientific Method</a:t>
            </a:r>
          </a:p>
        </p:txBody>
      </p:sp>
      <p:sp>
        <p:nvSpPr>
          <p:cNvPr id="3" name="Textplatzhalter 2">
            <a:extLst>
              <a:ext uri="{FF2B5EF4-FFF2-40B4-BE49-F238E27FC236}">
                <a16:creationId xmlns:a16="http://schemas.microsoft.com/office/drawing/2014/main" id="{6E9498DA-2104-BA75-7CCA-37E4115C921F}"/>
              </a:ext>
            </a:extLst>
          </p:cNvPr>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1757287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6C0BB7A-0045-E0C7-1175-522049429053}"/>
              </a:ext>
            </a:extLst>
          </p:cNvPr>
          <p:cNvSpPr>
            <a:spLocks noGrp="1"/>
          </p:cNvSpPr>
          <p:nvPr>
            <p:ph type="sldNum" sz="quarter" idx="12"/>
          </p:nvPr>
        </p:nvSpPr>
        <p:spPr/>
        <p:txBody>
          <a:bodyPr/>
          <a:lstStyle/>
          <a:p>
            <a:fld id="{D836C0FE-70CA-4950-82D6-CF602CC2B770}" type="slidenum">
              <a:rPr lang="en-GB" smtClean="0"/>
              <a:t>20</a:t>
            </a:fld>
            <a:endParaRPr lang="en-GB" dirty="0"/>
          </a:p>
        </p:txBody>
      </p:sp>
      <p:sp>
        <p:nvSpPr>
          <p:cNvPr id="3" name="Titel 2">
            <a:extLst>
              <a:ext uri="{FF2B5EF4-FFF2-40B4-BE49-F238E27FC236}">
                <a16:creationId xmlns:a16="http://schemas.microsoft.com/office/drawing/2014/main" id="{1BA0FD91-B1CE-9033-E8AE-E85DCFB85C7A}"/>
              </a:ext>
            </a:extLst>
          </p:cNvPr>
          <p:cNvSpPr>
            <a:spLocks noGrp="1"/>
          </p:cNvSpPr>
          <p:nvPr>
            <p:ph type="title"/>
          </p:nvPr>
        </p:nvSpPr>
        <p:spPr/>
        <p:txBody>
          <a:bodyPr/>
          <a:lstStyle/>
          <a:p>
            <a:r>
              <a:rPr lang="en-GB" dirty="0"/>
              <a:t>Digression: All this for a seminar paper?</a:t>
            </a:r>
          </a:p>
        </p:txBody>
      </p:sp>
      <p:sp>
        <p:nvSpPr>
          <p:cNvPr id="4" name="Inhaltsplatzhalter 3">
            <a:extLst>
              <a:ext uri="{FF2B5EF4-FFF2-40B4-BE49-F238E27FC236}">
                <a16:creationId xmlns:a16="http://schemas.microsoft.com/office/drawing/2014/main" id="{1DA77194-2CC1-7374-F112-8138209E91CE}"/>
              </a:ext>
            </a:extLst>
          </p:cNvPr>
          <p:cNvSpPr>
            <a:spLocks noGrp="1"/>
          </p:cNvSpPr>
          <p:nvPr>
            <p:ph sz="half" idx="1"/>
          </p:nvPr>
        </p:nvSpPr>
        <p:spPr>
          <a:xfrm>
            <a:off x="695325" y="1184115"/>
            <a:ext cx="6480675" cy="4980885"/>
          </a:xfrm>
        </p:spPr>
        <p:txBody>
          <a:bodyPr>
            <a:normAutofit fontScale="92500"/>
          </a:bodyPr>
          <a:lstStyle/>
          <a:p>
            <a:pPr marL="0" indent="0">
              <a:buNone/>
            </a:pPr>
            <a:r>
              <a:rPr lang="en-GB" b="1" dirty="0"/>
              <a:t>👉 Aims of seminar papers during your bachelor studies:</a:t>
            </a:r>
          </a:p>
          <a:p>
            <a:pPr marL="0" indent="0">
              <a:buNone/>
            </a:pPr>
            <a:endParaRPr lang="en-GB" sz="1100" b="1" dirty="0"/>
          </a:p>
          <a:p>
            <a:r>
              <a:rPr lang="en-GB" b="1" i="0" dirty="0">
                <a:solidFill>
                  <a:srgbClr val="0D0D0D"/>
                </a:solidFill>
                <a:effectLst/>
              </a:rPr>
              <a:t>Develop Academic Writing Skills</a:t>
            </a:r>
            <a:endParaRPr lang="en-GB" b="0" i="0" dirty="0">
              <a:solidFill>
                <a:srgbClr val="0D0D0D"/>
              </a:solidFill>
              <a:effectLst/>
            </a:endParaRPr>
          </a:p>
          <a:p>
            <a:pPr marL="800100" lvl="1" indent="-342900"/>
            <a:r>
              <a:rPr lang="en-GB" b="0" i="0" dirty="0">
                <a:solidFill>
                  <a:srgbClr val="0D0D0D"/>
                </a:solidFill>
                <a:effectLst/>
              </a:rPr>
              <a:t>Learn structure, argumentation, </a:t>
            </a:r>
            <a:br>
              <a:rPr lang="en-GB" b="0" i="0" dirty="0">
                <a:solidFill>
                  <a:srgbClr val="0D0D0D"/>
                </a:solidFill>
                <a:effectLst/>
              </a:rPr>
            </a:br>
            <a:r>
              <a:rPr lang="en-GB" b="0" i="0" dirty="0">
                <a:solidFill>
                  <a:srgbClr val="0D0D0D"/>
                </a:solidFill>
                <a:effectLst/>
              </a:rPr>
              <a:t>and referencing</a:t>
            </a:r>
          </a:p>
          <a:p>
            <a:r>
              <a:rPr lang="en-GB" b="1" i="0" dirty="0">
                <a:solidFill>
                  <a:srgbClr val="0D0D0D"/>
                </a:solidFill>
                <a:effectLst/>
              </a:rPr>
              <a:t>Strengthen Research Abilities</a:t>
            </a:r>
            <a:endParaRPr lang="en-GB" b="0" i="0" dirty="0">
              <a:solidFill>
                <a:srgbClr val="0D0D0D"/>
              </a:solidFill>
              <a:effectLst/>
            </a:endParaRPr>
          </a:p>
          <a:p>
            <a:pPr marL="800100" lvl="1" indent="-342900"/>
            <a:r>
              <a:rPr lang="en-GB" b="0" i="0" dirty="0">
                <a:solidFill>
                  <a:srgbClr val="0D0D0D"/>
                </a:solidFill>
                <a:effectLst/>
              </a:rPr>
              <a:t>Search, evaluate, and synthesise </a:t>
            </a:r>
            <a:br>
              <a:rPr lang="en-GB" b="0" i="0" dirty="0">
                <a:solidFill>
                  <a:srgbClr val="0D0D0D"/>
                </a:solidFill>
                <a:effectLst/>
              </a:rPr>
            </a:br>
            <a:r>
              <a:rPr lang="en-GB" b="0" i="0" dirty="0">
                <a:solidFill>
                  <a:srgbClr val="0D0D0D"/>
                </a:solidFill>
                <a:effectLst/>
              </a:rPr>
              <a:t>scholarly sources</a:t>
            </a:r>
          </a:p>
          <a:p>
            <a:r>
              <a:rPr lang="en-GB" b="1" i="0" dirty="0">
                <a:solidFill>
                  <a:srgbClr val="0D0D0D"/>
                </a:solidFill>
                <a:effectLst/>
              </a:rPr>
              <a:t>Deepen Subject Knowledge</a:t>
            </a:r>
            <a:endParaRPr lang="en-GB" b="0" i="0" dirty="0">
              <a:solidFill>
                <a:srgbClr val="0D0D0D"/>
              </a:solidFill>
              <a:effectLst/>
            </a:endParaRPr>
          </a:p>
          <a:p>
            <a:pPr marL="800100" lvl="1" indent="-342900"/>
            <a:r>
              <a:rPr lang="en-GB" b="0" i="0" dirty="0">
                <a:solidFill>
                  <a:srgbClr val="0D0D0D"/>
                </a:solidFill>
                <a:effectLst/>
              </a:rPr>
              <a:t>Explore topics beyond lectures and </a:t>
            </a:r>
            <a:br>
              <a:rPr lang="en-GB" b="0" i="0" dirty="0">
                <a:solidFill>
                  <a:srgbClr val="0D0D0D"/>
                </a:solidFill>
                <a:effectLst/>
              </a:rPr>
            </a:br>
            <a:r>
              <a:rPr lang="en-GB" b="0" i="0" dirty="0">
                <a:solidFill>
                  <a:srgbClr val="0D0D0D"/>
                </a:solidFill>
                <a:effectLst/>
              </a:rPr>
              <a:t>understand key concepts</a:t>
            </a:r>
          </a:p>
        </p:txBody>
      </p:sp>
      <p:sp>
        <p:nvSpPr>
          <p:cNvPr id="7" name="Inhaltsplatzhalter 6">
            <a:extLst>
              <a:ext uri="{FF2B5EF4-FFF2-40B4-BE49-F238E27FC236}">
                <a16:creationId xmlns:a16="http://schemas.microsoft.com/office/drawing/2014/main" id="{771AF425-2575-9731-DE9C-0D15C7A4DEC5}"/>
              </a:ext>
            </a:extLst>
          </p:cNvPr>
          <p:cNvSpPr>
            <a:spLocks noGrp="1"/>
          </p:cNvSpPr>
          <p:nvPr>
            <p:ph sz="half" idx="2"/>
          </p:nvPr>
        </p:nvSpPr>
        <p:spPr>
          <a:xfrm>
            <a:off x="6311900" y="1970002"/>
            <a:ext cx="5184775" cy="4320000"/>
          </a:xfrm>
        </p:spPr>
        <p:txBody>
          <a:bodyPr>
            <a:normAutofit fontScale="92500"/>
          </a:bodyPr>
          <a:lstStyle/>
          <a:p>
            <a:r>
              <a:rPr lang="en-GB" b="1" i="0" dirty="0">
                <a:solidFill>
                  <a:srgbClr val="0D0D0D"/>
                </a:solidFill>
                <a:effectLst/>
              </a:rPr>
              <a:t>Encourage Critical Thinking</a:t>
            </a:r>
            <a:endParaRPr lang="en-GB" b="0" i="0" dirty="0">
              <a:solidFill>
                <a:srgbClr val="0D0D0D"/>
              </a:solidFill>
              <a:effectLst/>
            </a:endParaRPr>
          </a:p>
          <a:p>
            <a:pPr marL="800100" lvl="1" indent="-342900"/>
            <a:r>
              <a:rPr lang="en-GB" b="0" i="0" dirty="0">
                <a:solidFill>
                  <a:srgbClr val="0D0D0D"/>
                </a:solidFill>
                <a:effectLst/>
              </a:rPr>
              <a:t>Analyse and compare perspectives, develop evidence-based opinions</a:t>
            </a:r>
          </a:p>
          <a:p>
            <a:r>
              <a:rPr lang="en-GB" b="1" i="0" dirty="0">
                <a:solidFill>
                  <a:srgbClr val="0D0D0D"/>
                </a:solidFill>
                <a:effectLst/>
              </a:rPr>
              <a:t>Practice Time Management</a:t>
            </a:r>
            <a:endParaRPr lang="en-GB" b="0" i="0" dirty="0">
              <a:solidFill>
                <a:srgbClr val="0D0D0D"/>
              </a:solidFill>
              <a:effectLst/>
            </a:endParaRPr>
          </a:p>
          <a:p>
            <a:pPr marL="800100" lvl="1" indent="-342900"/>
            <a:r>
              <a:rPr lang="en-GB" b="0" i="0" dirty="0">
                <a:solidFill>
                  <a:srgbClr val="0D0D0D"/>
                </a:solidFill>
                <a:effectLst/>
              </a:rPr>
              <a:t>Plan, organise, and complete a project on schedule</a:t>
            </a:r>
          </a:p>
          <a:p>
            <a:r>
              <a:rPr lang="en-GB" b="1" i="0" dirty="0">
                <a:solidFill>
                  <a:srgbClr val="0D0D0D"/>
                </a:solidFill>
                <a:effectLst/>
              </a:rPr>
              <a:t>Prepare for Advanced Academic Work</a:t>
            </a:r>
            <a:endParaRPr lang="en-GB" b="0" i="0" dirty="0">
              <a:solidFill>
                <a:srgbClr val="0D0D0D"/>
              </a:solidFill>
              <a:effectLst/>
            </a:endParaRPr>
          </a:p>
          <a:p>
            <a:pPr marL="800100" lvl="1" indent="-342900"/>
            <a:r>
              <a:rPr lang="en-GB" b="0" i="0" dirty="0">
                <a:solidFill>
                  <a:srgbClr val="0D0D0D"/>
                </a:solidFill>
                <a:effectLst/>
              </a:rPr>
              <a:t>Build skills for thesis writing and research projects</a:t>
            </a:r>
          </a:p>
        </p:txBody>
      </p:sp>
      <p:sp>
        <p:nvSpPr>
          <p:cNvPr id="5" name="Datumsplatzhalter 4">
            <a:extLst>
              <a:ext uri="{FF2B5EF4-FFF2-40B4-BE49-F238E27FC236}">
                <a16:creationId xmlns:a16="http://schemas.microsoft.com/office/drawing/2014/main" id="{E180331C-C210-3AFD-3A3D-B77B57DDF4A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EEBFE3A-BCAE-00C6-E49B-8FDE75E842E6}"/>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47881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6C0BB7A-0045-E0C7-1175-522049429053}"/>
              </a:ext>
            </a:extLst>
          </p:cNvPr>
          <p:cNvSpPr>
            <a:spLocks noGrp="1"/>
          </p:cNvSpPr>
          <p:nvPr>
            <p:ph type="sldNum" sz="quarter" idx="12"/>
          </p:nvPr>
        </p:nvSpPr>
        <p:spPr/>
        <p:txBody>
          <a:bodyPr/>
          <a:lstStyle/>
          <a:p>
            <a:fld id="{D836C0FE-70CA-4950-82D6-CF602CC2B770}" type="slidenum">
              <a:rPr lang="en-GB" smtClean="0"/>
              <a:t>21</a:t>
            </a:fld>
            <a:endParaRPr lang="en-GB" dirty="0"/>
          </a:p>
        </p:txBody>
      </p:sp>
      <p:sp>
        <p:nvSpPr>
          <p:cNvPr id="3" name="Titel 2">
            <a:extLst>
              <a:ext uri="{FF2B5EF4-FFF2-40B4-BE49-F238E27FC236}">
                <a16:creationId xmlns:a16="http://schemas.microsoft.com/office/drawing/2014/main" id="{1BA0FD91-B1CE-9033-E8AE-E85DCFB85C7A}"/>
              </a:ext>
            </a:extLst>
          </p:cNvPr>
          <p:cNvSpPr>
            <a:spLocks noGrp="1"/>
          </p:cNvSpPr>
          <p:nvPr>
            <p:ph type="title"/>
          </p:nvPr>
        </p:nvSpPr>
        <p:spPr/>
        <p:txBody>
          <a:bodyPr/>
          <a:lstStyle/>
          <a:p>
            <a:r>
              <a:rPr lang="en-GB" dirty="0"/>
              <a:t>Digression: Workflow for a seminar paper</a:t>
            </a:r>
          </a:p>
        </p:txBody>
      </p:sp>
      <p:sp>
        <p:nvSpPr>
          <p:cNvPr id="5" name="Datumsplatzhalter 4">
            <a:extLst>
              <a:ext uri="{FF2B5EF4-FFF2-40B4-BE49-F238E27FC236}">
                <a16:creationId xmlns:a16="http://schemas.microsoft.com/office/drawing/2014/main" id="{E180331C-C210-3AFD-3A3D-B77B57DDF4A0}"/>
              </a:ext>
            </a:extLst>
          </p:cNvPr>
          <p:cNvSpPr>
            <a:spLocks noGrp="1"/>
          </p:cNvSpPr>
          <p:nvPr>
            <p:ph type="dt" sz="half" idx="10"/>
          </p:nvPr>
        </p:nvSpPr>
        <p:spPr/>
        <p:txBody>
          <a:bodyPr/>
          <a:lstStyle/>
          <a:p>
            <a:r>
              <a:rPr lang="en-GB" dirty="0"/>
              <a:t>(Saunders et al., 2023:33)</a:t>
            </a:r>
          </a:p>
        </p:txBody>
      </p:sp>
      <p:sp>
        <p:nvSpPr>
          <p:cNvPr id="6" name="Fußzeilenplatzhalter 5">
            <a:extLst>
              <a:ext uri="{FF2B5EF4-FFF2-40B4-BE49-F238E27FC236}">
                <a16:creationId xmlns:a16="http://schemas.microsoft.com/office/drawing/2014/main" id="{7EEBFE3A-BCAE-00C6-E49B-8FDE75E842E6}"/>
              </a:ext>
            </a:extLst>
          </p:cNvPr>
          <p:cNvSpPr>
            <a:spLocks noGrp="1"/>
          </p:cNvSpPr>
          <p:nvPr>
            <p:ph type="ftr" sz="quarter" idx="11"/>
          </p:nvPr>
        </p:nvSpPr>
        <p:spPr/>
        <p:txBody>
          <a:bodyPr/>
          <a:lstStyle/>
          <a:p>
            <a:r>
              <a:rPr lang="en-GB" dirty="0"/>
              <a:t>KMH | IL Scientific Method</a:t>
            </a:r>
          </a:p>
        </p:txBody>
      </p:sp>
      <p:pic>
        <p:nvPicPr>
          <p:cNvPr id="9" name="Inhaltsplatzhalter 8">
            <a:extLst>
              <a:ext uri="{FF2B5EF4-FFF2-40B4-BE49-F238E27FC236}">
                <a16:creationId xmlns:a16="http://schemas.microsoft.com/office/drawing/2014/main" id="{E62D9DAC-5C61-48FF-9F76-D2DF12797CF0}"/>
              </a:ext>
            </a:extLst>
          </p:cNvPr>
          <p:cNvPicPr>
            <a:picLocks noGrp="1" noChangeAspect="1"/>
          </p:cNvPicPr>
          <p:nvPr>
            <p:ph sz="half" idx="1"/>
          </p:nvPr>
        </p:nvPicPr>
        <p:blipFill>
          <a:blip r:embed="rId2"/>
          <a:stretch>
            <a:fillRect/>
          </a:stretch>
        </p:blipFill>
        <p:spPr>
          <a:xfrm>
            <a:off x="695325" y="1826915"/>
            <a:ext cx="5568810" cy="1626762"/>
          </a:xfrm>
          <a:prstGeom prst="rect">
            <a:avLst/>
          </a:prstGeom>
        </p:spPr>
      </p:pic>
      <p:sp>
        <p:nvSpPr>
          <p:cNvPr id="11" name="Textfeld 10">
            <a:extLst>
              <a:ext uri="{FF2B5EF4-FFF2-40B4-BE49-F238E27FC236}">
                <a16:creationId xmlns:a16="http://schemas.microsoft.com/office/drawing/2014/main" id="{0E87C19E-E4DC-22C0-0C5C-CAE5089E0C8E}"/>
              </a:ext>
            </a:extLst>
          </p:cNvPr>
          <p:cNvSpPr txBox="1"/>
          <p:nvPr/>
        </p:nvSpPr>
        <p:spPr>
          <a:xfrm>
            <a:off x="995143" y="1381477"/>
            <a:ext cx="4812856" cy="342658"/>
          </a:xfrm>
          <a:prstGeom prst="rect">
            <a:avLst/>
          </a:prstGeom>
          <a:noFill/>
        </p:spPr>
        <p:txBody>
          <a:bodyPr wrap="none" lIns="0" tIns="0" rIns="0" bIns="0" rtlCol="0">
            <a:spAutoFit/>
          </a:bodyPr>
          <a:lstStyle/>
          <a:p>
            <a:pPr algn="l">
              <a:lnSpc>
                <a:spcPct val="120000"/>
              </a:lnSpc>
              <a:spcBef>
                <a:spcPts val="800"/>
              </a:spcBef>
            </a:pPr>
            <a:r>
              <a:rPr lang="en-GB" sz="2000" b="1" dirty="0"/>
              <a:t>👉 Open topic: </a:t>
            </a:r>
            <a:r>
              <a:rPr lang="en-GB" sz="2000" dirty="0"/>
              <a:t>Generate overall aim of paper</a:t>
            </a:r>
          </a:p>
        </p:txBody>
      </p:sp>
      <p:graphicFrame>
        <p:nvGraphicFramePr>
          <p:cNvPr id="12" name="Inhaltsplatzhalter 4">
            <a:extLst>
              <a:ext uri="{FF2B5EF4-FFF2-40B4-BE49-F238E27FC236}">
                <a16:creationId xmlns:a16="http://schemas.microsoft.com/office/drawing/2014/main" id="{1EAB7587-1BDC-3CF2-9D2F-DEEA04FF2730}"/>
              </a:ext>
            </a:extLst>
          </p:cNvPr>
          <p:cNvGraphicFramePr>
            <a:graphicFrameLocks/>
          </p:cNvGraphicFramePr>
          <p:nvPr>
            <p:extLst>
              <p:ext uri="{D42A27DB-BD31-4B8C-83A1-F6EECF244321}">
                <p14:modId xmlns:p14="http://schemas.microsoft.com/office/powerpoint/2010/main" val="1864379519"/>
              </p:ext>
            </p:extLst>
          </p:nvPr>
        </p:nvGraphicFramePr>
        <p:xfrm>
          <a:off x="6911490" y="3223429"/>
          <a:ext cx="4584510" cy="2966720"/>
        </p:xfrm>
        <a:graphic>
          <a:graphicData uri="http://schemas.openxmlformats.org/drawingml/2006/table">
            <a:tbl>
              <a:tblPr firstRow="1" bandRow="1">
                <a:tableStyleId>{5C22544A-7EE6-4342-B048-85BDC9FD1C3A}</a:tableStyleId>
              </a:tblPr>
              <a:tblGrid>
                <a:gridCol w="4584510">
                  <a:extLst>
                    <a:ext uri="{9D8B030D-6E8A-4147-A177-3AD203B41FA5}">
                      <a16:colId xmlns:a16="http://schemas.microsoft.com/office/drawing/2014/main" val="20001"/>
                    </a:ext>
                  </a:extLst>
                </a:gridCol>
              </a:tblGrid>
              <a:tr h="370840">
                <a:tc>
                  <a:txBody>
                    <a:bodyPr/>
                    <a:lstStyle/>
                    <a:p>
                      <a:r>
                        <a:rPr lang="de-AT" dirty="0"/>
                        <a:t>Overall aims</a:t>
                      </a:r>
                    </a:p>
                  </a:txBody>
                  <a:tcPr/>
                </a:tc>
                <a:extLst>
                  <a:ext uri="{0D108BD9-81ED-4DB2-BD59-A6C34878D82A}">
                    <a16:rowId xmlns:a16="http://schemas.microsoft.com/office/drawing/2014/main" val="10000"/>
                  </a:ext>
                </a:extLst>
              </a:tr>
              <a:tr h="370840">
                <a:tc>
                  <a:txBody>
                    <a:bodyPr/>
                    <a:lstStyle/>
                    <a:p>
                      <a:r>
                        <a:rPr lang="de-AT" dirty="0"/>
                        <a:t>Explaining a phenomenon</a:t>
                      </a:r>
                    </a:p>
                  </a:txBody>
                  <a:tcPr/>
                </a:tc>
                <a:extLst>
                  <a:ext uri="{0D108BD9-81ED-4DB2-BD59-A6C34878D82A}">
                    <a16:rowId xmlns:a16="http://schemas.microsoft.com/office/drawing/2014/main" val="10001"/>
                  </a:ext>
                </a:extLst>
              </a:tr>
              <a:tr h="370840">
                <a:tc>
                  <a:txBody>
                    <a:bodyPr/>
                    <a:lstStyle/>
                    <a:p>
                      <a:r>
                        <a:rPr lang="de-AT" dirty="0"/>
                        <a:t>Explain theories &amp; positions</a:t>
                      </a:r>
                    </a:p>
                  </a:txBody>
                  <a:tcPr/>
                </a:tc>
                <a:extLst>
                  <a:ext uri="{0D108BD9-81ED-4DB2-BD59-A6C34878D82A}">
                    <a16:rowId xmlns:a16="http://schemas.microsoft.com/office/drawing/2014/main" val="10002"/>
                  </a:ext>
                </a:extLst>
              </a:tr>
              <a:tr h="370840">
                <a:tc>
                  <a:txBody>
                    <a:bodyPr/>
                    <a:lstStyle/>
                    <a:p>
                      <a:r>
                        <a:rPr lang="de-AT" dirty="0"/>
                        <a:t>Systematise subject area</a:t>
                      </a:r>
                    </a:p>
                  </a:txBody>
                  <a:tcPr/>
                </a:tc>
                <a:extLst>
                  <a:ext uri="{0D108BD9-81ED-4DB2-BD59-A6C34878D82A}">
                    <a16:rowId xmlns:a16="http://schemas.microsoft.com/office/drawing/2014/main" val="10003"/>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AT" dirty="0"/>
                        <a:t>Check assertions</a:t>
                      </a:r>
                    </a:p>
                  </a:txBody>
                  <a:tcPr/>
                </a:tc>
                <a:extLst>
                  <a:ext uri="{0D108BD9-81ED-4DB2-BD59-A6C34878D82A}">
                    <a16:rowId xmlns:a16="http://schemas.microsoft.com/office/drawing/2014/main" val="10004"/>
                  </a:ext>
                </a:extLst>
              </a:tr>
              <a:tr h="370840">
                <a:tc>
                  <a:txBody>
                    <a:bodyPr/>
                    <a:lstStyle/>
                    <a:p>
                      <a:r>
                        <a:rPr lang="en-US" dirty="0"/>
                        <a:t>Discuss arguments for/against a position</a:t>
                      </a:r>
                    </a:p>
                  </a:txBody>
                  <a:tcPr/>
                </a:tc>
                <a:extLst>
                  <a:ext uri="{0D108BD9-81ED-4DB2-BD59-A6C34878D82A}">
                    <a16:rowId xmlns:a16="http://schemas.microsoft.com/office/drawing/2014/main" val="10005"/>
                  </a:ext>
                </a:extLst>
              </a:tr>
              <a:tr h="370840">
                <a:tc>
                  <a:txBody>
                    <a:bodyPr/>
                    <a:lstStyle/>
                    <a:p>
                      <a:r>
                        <a:rPr lang="en-US" dirty="0"/>
                        <a:t>Historical development of a phenomenon</a:t>
                      </a:r>
                    </a:p>
                  </a:txBody>
                  <a:tcPr/>
                </a:tc>
                <a:extLst>
                  <a:ext uri="{0D108BD9-81ED-4DB2-BD59-A6C34878D82A}">
                    <a16:rowId xmlns:a16="http://schemas.microsoft.com/office/drawing/2014/main" val="2590341754"/>
                  </a:ext>
                </a:extLst>
              </a:tr>
              <a:tr h="370840">
                <a:tc>
                  <a:txBody>
                    <a:bodyPr/>
                    <a:lstStyle/>
                    <a:p>
                      <a:r>
                        <a:rPr lang="en-US" dirty="0"/>
                        <a:t>…</a:t>
                      </a:r>
                    </a:p>
                  </a:txBody>
                  <a:tcPr/>
                </a:tc>
                <a:extLst>
                  <a:ext uri="{0D108BD9-81ED-4DB2-BD59-A6C34878D82A}">
                    <a16:rowId xmlns:a16="http://schemas.microsoft.com/office/drawing/2014/main" val="147150306"/>
                  </a:ext>
                </a:extLst>
              </a:tr>
            </a:tbl>
          </a:graphicData>
        </a:graphic>
      </p:graphicFrame>
      <p:sp>
        <p:nvSpPr>
          <p:cNvPr id="16" name="Pfeil: gebogen 15">
            <a:extLst>
              <a:ext uri="{FF2B5EF4-FFF2-40B4-BE49-F238E27FC236}">
                <a16:creationId xmlns:a16="http://schemas.microsoft.com/office/drawing/2014/main" id="{8B63785B-194E-42B5-5242-45B5607923BD}"/>
              </a:ext>
            </a:extLst>
          </p:cNvPr>
          <p:cNvSpPr/>
          <p:nvPr/>
        </p:nvSpPr>
        <p:spPr>
          <a:xfrm rot="5400000">
            <a:off x="7213197" y="680912"/>
            <a:ext cx="1802559" cy="3203689"/>
          </a:xfrm>
          <a:prstGeom prst="ben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371419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6C0BB7A-0045-E0C7-1175-522049429053}"/>
              </a:ext>
            </a:extLst>
          </p:cNvPr>
          <p:cNvSpPr>
            <a:spLocks noGrp="1"/>
          </p:cNvSpPr>
          <p:nvPr>
            <p:ph type="sldNum" sz="quarter" idx="12"/>
          </p:nvPr>
        </p:nvSpPr>
        <p:spPr/>
        <p:txBody>
          <a:bodyPr/>
          <a:lstStyle/>
          <a:p>
            <a:fld id="{D836C0FE-70CA-4950-82D6-CF602CC2B770}" type="slidenum">
              <a:rPr lang="en-GB" smtClean="0"/>
              <a:t>22</a:t>
            </a:fld>
            <a:endParaRPr lang="en-GB" dirty="0"/>
          </a:p>
        </p:txBody>
      </p:sp>
      <p:sp>
        <p:nvSpPr>
          <p:cNvPr id="3" name="Titel 2">
            <a:extLst>
              <a:ext uri="{FF2B5EF4-FFF2-40B4-BE49-F238E27FC236}">
                <a16:creationId xmlns:a16="http://schemas.microsoft.com/office/drawing/2014/main" id="{1BA0FD91-B1CE-9033-E8AE-E85DCFB85C7A}"/>
              </a:ext>
            </a:extLst>
          </p:cNvPr>
          <p:cNvSpPr>
            <a:spLocks noGrp="1"/>
          </p:cNvSpPr>
          <p:nvPr>
            <p:ph type="title"/>
          </p:nvPr>
        </p:nvSpPr>
        <p:spPr/>
        <p:txBody>
          <a:bodyPr/>
          <a:lstStyle/>
          <a:p>
            <a:r>
              <a:rPr lang="en-GB" dirty="0"/>
              <a:t>Digression: Workflow for a seminar paper</a:t>
            </a:r>
          </a:p>
        </p:txBody>
      </p:sp>
      <p:sp>
        <p:nvSpPr>
          <p:cNvPr id="5" name="Datumsplatzhalter 4">
            <a:extLst>
              <a:ext uri="{FF2B5EF4-FFF2-40B4-BE49-F238E27FC236}">
                <a16:creationId xmlns:a16="http://schemas.microsoft.com/office/drawing/2014/main" id="{E180331C-C210-3AFD-3A3D-B77B57DDF4A0}"/>
              </a:ext>
            </a:extLst>
          </p:cNvPr>
          <p:cNvSpPr>
            <a:spLocks noGrp="1"/>
          </p:cNvSpPr>
          <p:nvPr>
            <p:ph type="dt" sz="half" idx="10"/>
          </p:nvPr>
        </p:nvSpPr>
        <p:spPr/>
        <p:txBody>
          <a:bodyPr/>
          <a:lstStyle/>
          <a:p>
            <a:r>
              <a:rPr lang="en-GB" dirty="0"/>
              <a:t>(Saunders et al., 2023:33)</a:t>
            </a:r>
          </a:p>
        </p:txBody>
      </p:sp>
      <p:sp>
        <p:nvSpPr>
          <p:cNvPr id="6" name="Fußzeilenplatzhalter 5">
            <a:extLst>
              <a:ext uri="{FF2B5EF4-FFF2-40B4-BE49-F238E27FC236}">
                <a16:creationId xmlns:a16="http://schemas.microsoft.com/office/drawing/2014/main" id="{7EEBFE3A-BCAE-00C6-E49B-8FDE75E842E6}"/>
              </a:ext>
            </a:extLst>
          </p:cNvPr>
          <p:cNvSpPr>
            <a:spLocks noGrp="1"/>
          </p:cNvSpPr>
          <p:nvPr>
            <p:ph type="ftr" sz="quarter" idx="11"/>
          </p:nvPr>
        </p:nvSpPr>
        <p:spPr/>
        <p:txBody>
          <a:bodyPr/>
          <a:lstStyle/>
          <a:p>
            <a:r>
              <a:rPr lang="en-GB" dirty="0"/>
              <a:t>KMH | IL Scientific Method</a:t>
            </a:r>
          </a:p>
        </p:txBody>
      </p:sp>
      <p:sp>
        <p:nvSpPr>
          <p:cNvPr id="7" name="Inhaltsplatzhalter 6">
            <a:extLst>
              <a:ext uri="{FF2B5EF4-FFF2-40B4-BE49-F238E27FC236}">
                <a16:creationId xmlns:a16="http://schemas.microsoft.com/office/drawing/2014/main" id="{0CF3CF11-2EAB-F48C-8670-976860B1B841}"/>
              </a:ext>
            </a:extLst>
          </p:cNvPr>
          <p:cNvSpPr>
            <a:spLocks noGrp="1"/>
          </p:cNvSpPr>
          <p:nvPr>
            <p:ph sz="half" idx="1"/>
          </p:nvPr>
        </p:nvSpPr>
        <p:spPr>
          <a:xfrm>
            <a:off x="695325" y="1845000"/>
            <a:ext cx="9224928" cy="4320000"/>
          </a:xfrm>
        </p:spPr>
        <p:txBody>
          <a:bodyPr/>
          <a:lstStyle/>
          <a:p>
            <a:r>
              <a:rPr lang="en-GB" b="1" dirty="0"/>
              <a:t> 👉 break overall aim down to objectives</a:t>
            </a:r>
          </a:p>
          <a:p>
            <a:endParaRPr lang="en-GB" dirty="0"/>
          </a:p>
          <a:p>
            <a:r>
              <a:rPr lang="en-GB" b="1" dirty="0"/>
              <a:t>Examples: fictional seminar topic</a:t>
            </a:r>
          </a:p>
          <a:p>
            <a:pPr lvl="1"/>
            <a:r>
              <a:rPr lang="en-GB" b="0" i="0" dirty="0">
                <a:solidFill>
                  <a:srgbClr val="0D0D0D"/>
                </a:solidFill>
                <a:effectLst/>
              </a:rPr>
              <a:t>"Circular Practices in the Construction Sector: A Case Study Approach"</a:t>
            </a:r>
          </a:p>
          <a:p>
            <a:pPr lvl="1"/>
            <a:r>
              <a:rPr lang="en-GB" b="0" i="0" dirty="0">
                <a:solidFill>
                  <a:srgbClr val="0D0D0D"/>
                </a:solidFill>
                <a:effectLst/>
              </a:rPr>
              <a:t>"Barriers to Implementing Circular Principles in Emerging Economies"</a:t>
            </a:r>
          </a:p>
          <a:p>
            <a:pPr lvl="1"/>
            <a:r>
              <a:rPr lang="en-GB" b="0" i="0" dirty="0">
                <a:solidFill>
                  <a:srgbClr val="0D0D0D"/>
                </a:solidFill>
                <a:effectLst/>
              </a:rPr>
              <a:t>"The Role of Local Governments in Supporting Circular Initiatives"</a:t>
            </a:r>
          </a:p>
        </p:txBody>
      </p:sp>
    </p:spTree>
    <p:extLst>
      <p:ext uri="{BB962C8B-B14F-4D97-AF65-F5344CB8AC3E}">
        <p14:creationId xmlns:p14="http://schemas.microsoft.com/office/powerpoint/2010/main" val="1850542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FFD9711-99B4-EE94-DBCC-4F0C2AD6EDB3}"/>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8" name="Titel 7">
            <a:extLst>
              <a:ext uri="{FF2B5EF4-FFF2-40B4-BE49-F238E27FC236}">
                <a16:creationId xmlns:a16="http://schemas.microsoft.com/office/drawing/2014/main" id="{536BA59F-1574-9EB1-1740-F012540E77F6}"/>
              </a:ext>
            </a:extLst>
          </p:cNvPr>
          <p:cNvSpPr>
            <a:spLocks noGrp="1"/>
          </p:cNvSpPr>
          <p:nvPr>
            <p:ph type="title"/>
          </p:nvPr>
        </p:nvSpPr>
        <p:spPr/>
        <p:txBody>
          <a:bodyPr/>
          <a:lstStyle/>
          <a:p>
            <a:r>
              <a:rPr lang="en-GB" dirty="0"/>
              <a:t>Digression: Workflow for a seminar paper</a:t>
            </a:r>
          </a:p>
        </p:txBody>
      </p:sp>
      <p:sp>
        <p:nvSpPr>
          <p:cNvPr id="9" name="Inhaltsplatzhalter 8">
            <a:extLst>
              <a:ext uri="{FF2B5EF4-FFF2-40B4-BE49-F238E27FC236}">
                <a16:creationId xmlns:a16="http://schemas.microsoft.com/office/drawing/2014/main" id="{983610BD-804E-E0D8-A628-5F59E53B19C6}"/>
              </a:ext>
            </a:extLst>
          </p:cNvPr>
          <p:cNvSpPr>
            <a:spLocks noGrp="1"/>
          </p:cNvSpPr>
          <p:nvPr>
            <p:ph idx="1"/>
          </p:nvPr>
        </p:nvSpPr>
        <p:spPr>
          <a:xfrm>
            <a:off x="695325" y="1035781"/>
            <a:ext cx="8928100" cy="5128484"/>
          </a:xfrm>
        </p:spPr>
        <p:txBody>
          <a:bodyPr>
            <a:normAutofit/>
          </a:bodyPr>
          <a:lstStyle/>
          <a:p>
            <a:pPr>
              <a:spcAft>
                <a:spcPts val="1400"/>
              </a:spcAft>
            </a:pPr>
            <a:r>
              <a:rPr lang="en-GB" b="1" dirty="0"/>
              <a:t>Example:</a:t>
            </a:r>
            <a:r>
              <a:rPr lang="en-GB" dirty="0"/>
              <a:t> </a:t>
            </a:r>
            <a:br>
              <a:rPr lang="en-GB" dirty="0"/>
            </a:br>
            <a:r>
              <a:rPr lang="en-GB" b="0" i="0" dirty="0">
                <a:solidFill>
                  <a:srgbClr val="0D0D0D"/>
                </a:solidFill>
                <a:effectLst/>
              </a:rPr>
              <a:t>"Circular Practices in the Construction Sector: A Case Study Approach“</a:t>
            </a:r>
          </a:p>
          <a:p>
            <a:pPr lvl="1">
              <a:spcAft>
                <a:spcPts val="1400"/>
              </a:spcAft>
            </a:pPr>
            <a:r>
              <a:rPr lang="en-GB" b="0" i="0" dirty="0">
                <a:solidFill>
                  <a:srgbClr val="0D0D0D"/>
                </a:solidFill>
                <a:effectLst/>
              </a:rPr>
              <a:t>Define the concepts used:</a:t>
            </a:r>
          </a:p>
          <a:p>
            <a:pPr lvl="2">
              <a:spcAft>
                <a:spcPts val="1400"/>
              </a:spcAft>
            </a:pPr>
            <a:r>
              <a:rPr lang="en-GB" dirty="0">
                <a:solidFill>
                  <a:srgbClr val="0D0D0D"/>
                </a:solidFill>
              </a:rPr>
              <a:t>Circular practices &amp; construction sector</a:t>
            </a:r>
          </a:p>
          <a:p>
            <a:pPr lvl="1">
              <a:spcAft>
                <a:spcPts val="1400"/>
              </a:spcAft>
            </a:pPr>
            <a:r>
              <a:rPr lang="en-GB" b="0" i="0" dirty="0">
                <a:solidFill>
                  <a:srgbClr val="0D0D0D"/>
                </a:solidFill>
                <a:effectLst/>
              </a:rPr>
              <a:t>Provide an ovierview on circular pract</a:t>
            </a:r>
            <a:r>
              <a:rPr lang="en-GB" dirty="0">
                <a:solidFill>
                  <a:srgbClr val="0D0D0D"/>
                </a:solidFill>
              </a:rPr>
              <a:t>ices that a) are theoretically suitable and/or b) have already been implemented in the sector</a:t>
            </a:r>
          </a:p>
          <a:p>
            <a:pPr lvl="1">
              <a:spcAft>
                <a:spcPts val="1400"/>
              </a:spcAft>
            </a:pPr>
            <a:r>
              <a:rPr lang="en-GB" b="0" i="0" dirty="0">
                <a:solidFill>
                  <a:srgbClr val="0D0D0D"/>
                </a:solidFill>
                <a:effectLst/>
              </a:rPr>
              <a:t>Explain why the chosen case study is </a:t>
            </a:r>
            <a:r>
              <a:rPr lang="en-GB" dirty="0">
                <a:solidFill>
                  <a:srgbClr val="0D0D0D"/>
                </a:solidFill>
              </a:rPr>
              <a:t>a suitable one</a:t>
            </a:r>
          </a:p>
          <a:p>
            <a:pPr lvl="1">
              <a:spcAft>
                <a:spcPts val="1400"/>
              </a:spcAft>
            </a:pPr>
            <a:r>
              <a:rPr lang="en-GB" b="0" i="0" dirty="0">
                <a:solidFill>
                  <a:srgbClr val="0D0D0D"/>
                </a:solidFill>
                <a:effectLst/>
              </a:rPr>
              <a:t>Explain which practices have &amp; have not been implemented in your cast study</a:t>
            </a:r>
          </a:p>
          <a:p>
            <a:pPr lvl="1">
              <a:spcAft>
                <a:spcPts val="1400"/>
              </a:spcAft>
            </a:pPr>
            <a:r>
              <a:rPr lang="en-GB" dirty="0">
                <a:solidFill>
                  <a:srgbClr val="0D0D0D"/>
                </a:solidFill>
              </a:rPr>
              <a:t>…</a:t>
            </a:r>
            <a:endParaRPr lang="en-GB" b="0" i="0" dirty="0">
              <a:solidFill>
                <a:srgbClr val="0D0D0D"/>
              </a:solidFill>
              <a:effectLst/>
            </a:endParaRPr>
          </a:p>
        </p:txBody>
      </p:sp>
      <p:sp>
        <p:nvSpPr>
          <p:cNvPr id="6" name="Datumsplatzhalter 5">
            <a:extLst>
              <a:ext uri="{FF2B5EF4-FFF2-40B4-BE49-F238E27FC236}">
                <a16:creationId xmlns:a16="http://schemas.microsoft.com/office/drawing/2014/main" id="{EC96B8F7-B50A-0A99-F200-327680ACB6C8}"/>
              </a:ext>
            </a:extLst>
          </p:cNvPr>
          <p:cNvSpPr>
            <a:spLocks noGrp="1"/>
          </p:cNvSpPr>
          <p:nvPr>
            <p:ph type="dt" sz="half" idx="10"/>
          </p:nvPr>
        </p:nvSpPr>
        <p:spPr/>
        <p:txBody>
          <a:bodyPr/>
          <a:lstStyle/>
          <a:p>
            <a:endParaRPr lang="en-GB" dirty="0"/>
          </a:p>
        </p:txBody>
      </p:sp>
      <p:sp>
        <p:nvSpPr>
          <p:cNvPr id="7" name="Fußzeilenplatzhalter 6">
            <a:extLst>
              <a:ext uri="{FF2B5EF4-FFF2-40B4-BE49-F238E27FC236}">
                <a16:creationId xmlns:a16="http://schemas.microsoft.com/office/drawing/2014/main" id="{345FD15D-6823-768F-8BEA-099DF25B13A3}"/>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620477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C71BE61-9295-1BC4-F364-04C4A0F80B59}"/>
              </a:ext>
            </a:extLst>
          </p:cNvPr>
          <p:cNvSpPr>
            <a:spLocks noGrp="1"/>
          </p:cNvSpPr>
          <p:nvPr>
            <p:ph type="title"/>
          </p:nvPr>
        </p:nvSpPr>
        <p:spPr/>
        <p:txBody>
          <a:bodyPr/>
          <a:lstStyle/>
          <a:p>
            <a:r>
              <a:rPr lang="en-GB" dirty="0"/>
              <a:t>Research design</a:t>
            </a:r>
          </a:p>
        </p:txBody>
      </p:sp>
      <p:sp>
        <p:nvSpPr>
          <p:cNvPr id="2" name="Foliennummernplatzhalter 1">
            <a:extLst>
              <a:ext uri="{FF2B5EF4-FFF2-40B4-BE49-F238E27FC236}">
                <a16:creationId xmlns:a16="http://schemas.microsoft.com/office/drawing/2014/main" id="{C997D1EF-4392-2959-9901-0BC510B77BEF}"/>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24</a:t>
            </a:fld>
            <a:endParaRPr lang="en-GB" dirty="0"/>
          </a:p>
        </p:txBody>
      </p:sp>
      <p:sp>
        <p:nvSpPr>
          <p:cNvPr id="6" name="Fußzeilenplatzhalter 5">
            <a:extLst>
              <a:ext uri="{FF2B5EF4-FFF2-40B4-BE49-F238E27FC236}">
                <a16:creationId xmlns:a16="http://schemas.microsoft.com/office/drawing/2014/main" id="{3C494305-6E21-9A94-AC3B-17EA2452C99D}"/>
              </a:ext>
            </a:extLst>
          </p:cNvPr>
          <p:cNvSpPr>
            <a:spLocks noGrp="1"/>
          </p:cNvSpPr>
          <p:nvPr>
            <p:ph type="ftr" sz="quarter" idx="4294967295"/>
          </p:nvPr>
        </p:nvSpPr>
        <p:spPr>
          <a:xfrm>
            <a:off x="0" y="6438900"/>
            <a:ext cx="5113338" cy="144463"/>
          </a:xfrm>
        </p:spPr>
        <p:txBody>
          <a:bodyPr/>
          <a:lstStyle/>
          <a:p>
            <a:r>
              <a:rPr lang="en-GB" dirty="0"/>
              <a:t>KMH | IL Scientific Method</a:t>
            </a:r>
          </a:p>
        </p:txBody>
      </p:sp>
    </p:spTree>
    <p:extLst>
      <p:ext uri="{BB962C8B-B14F-4D97-AF65-F5344CB8AC3E}">
        <p14:creationId xmlns:p14="http://schemas.microsoft.com/office/powerpoint/2010/main" val="3559396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95E1A4-BC97-48AF-42DD-287B9E263FE9}"/>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0F8530A8-6163-6CCE-EF24-26CB60674C36}"/>
              </a:ext>
            </a:extLst>
          </p:cNvPr>
          <p:cNvSpPr>
            <a:spLocks noGrp="1"/>
          </p:cNvSpPr>
          <p:nvPr>
            <p:ph type="title"/>
          </p:nvPr>
        </p:nvSpPr>
        <p:spPr/>
        <p:txBody>
          <a:bodyPr/>
          <a:lstStyle/>
          <a:p>
            <a:pPr>
              <a:lnSpc>
                <a:spcPct val="150000"/>
              </a:lnSpc>
            </a:pPr>
            <a:r>
              <a:rPr lang="en-GB" dirty="0"/>
              <a:t>Look, Think, Test, Tell</a:t>
            </a:r>
          </a:p>
        </p:txBody>
      </p:sp>
      <p:pic>
        <p:nvPicPr>
          <p:cNvPr id="8" name="Content Placeholder 7">
            <a:extLst>
              <a:ext uri="{FF2B5EF4-FFF2-40B4-BE49-F238E27FC236}">
                <a16:creationId xmlns:a16="http://schemas.microsoft.com/office/drawing/2014/main" id="{8F50A96F-36D3-F545-AEB4-F487F1C0F77C}"/>
              </a:ext>
            </a:extLst>
          </p:cNvPr>
          <p:cNvPicPr>
            <a:picLocks noGrp="1" noChangeAspect="1"/>
          </p:cNvPicPr>
          <p:nvPr>
            <p:ph idx="1"/>
          </p:nvPr>
        </p:nvPicPr>
        <p:blipFill>
          <a:blip r:embed="rId2"/>
          <a:stretch>
            <a:fillRect/>
          </a:stretch>
        </p:blipFill>
        <p:spPr>
          <a:xfrm>
            <a:off x="5099585" y="404664"/>
            <a:ext cx="5244887" cy="5652617"/>
          </a:xfrm>
        </p:spPr>
      </p:pic>
      <p:sp>
        <p:nvSpPr>
          <p:cNvPr id="5" name="Datumsplatzhalter 4">
            <a:extLst>
              <a:ext uri="{FF2B5EF4-FFF2-40B4-BE49-F238E27FC236}">
                <a16:creationId xmlns:a16="http://schemas.microsoft.com/office/drawing/2014/main" id="{2D4B60EA-220E-09D1-2A51-B05CF07B856A}"/>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083F36FA-0B91-385B-19C8-DC165428C29E}"/>
              </a:ext>
            </a:extLst>
          </p:cNvPr>
          <p:cNvSpPr>
            <a:spLocks noGrp="1"/>
          </p:cNvSpPr>
          <p:nvPr>
            <p:ph type="ftr" sz="quarter" idx="11"/>
          </p:nvPr>
        </p:nvSpPr>
        <p:spPr/>
        <p:txBody>
          <a:bodyPr/>
          <a:lstStyle/>
          <a:p>
            <a:r>
              <a:rPr lang="en-GB" dirty="0"/>
              <a:t>KMH | IL Scientific Method</a:t>
            </a:r>
          </a:p>
        </p:txBody>
      </p:sp>
      <p:sp>
        <p:nvSpPr>
          <p:cNvPr id="4" name="Rechteck: abgerundete Ecken 3">
            <a:extLst>
              <a:ext uri="{FF2B5EF4-FFF2-40B4-BE49-F238E27FC236}">
                <a16:creationId xmlns:a16="http://schemas.microsoft.com/office/drawing/2014/main" id="{6BA4E074-B34E-F025-C38F-CDA7C78E63AB}"/>
              </a:ext>
            </a:extLst>
          </p:cNvPr>
          <p:cNvSpPr/>
          <p:nvPr/>
        </p:nvSpPr>
        <p:spPr>
          <a:xfrm>
            <a:off x="6775139" y="2247901"/>
            <a:ext cx="1859914" cy="1859912"/>
          </a:xfrm>
          <a:prstGeom prst="roundRect">
            <a:avLst/>
          </a:prstGeom>
          <a:noFill/>
          <a:ln w="76200">
            <a:solidFill>
              <a:schemeClr val="tx1"/>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2795312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35A9FAC-11AF-D411-2DEF-2A2AE1DC9D5E}"/>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A2B3B65A-A66F-1B43-E051-FC0B0D6C7FEA}"/>
              </a:ext>
            </a:extLst>
          </p:cNvPr>
          <p:cNvSpPr>
            <a:spLocks noGrp="1"/>
          </p:cNvSpPr>
          <p:nvPr>
            <p:ph type="title"/>
          </p:nvPr>
        </p:nvSpPr>
        <p:spPr>
          <a:xfrm>
            <a:off x="695326" y="133772"/>
            <a:ext cx="8928100" cy="792000"/>
          </a:xfrm>
        </p:spPr>
        <p:txBody>
          <a:bodyPr/>
          <a:lstStyle/>
          <a:p>
            <a:pPr>
              <a:lnSpc>
                <a:spcPct val="150000"/>
              </a:lnSpc>
            </a:pPr>
            <a:r>
              <a:rPr lang="en-GB" dirty="0"/>
              <a:t>C) Why research objectives are not the end: </a:t>
            </a:r>
            <a:br>
              <a:rPr lang="en-GB" dirty="0"/>
            </a:br>
            <a:r>
              <a:rPr lang="en-GB" dirty="0"/>
              <a:t>Objectives = basis for further research design</a:t>
            </a:r>
          </a:p>
        </p:txBody>
      </p:sp>
      <p:pic>
        <p:nvPicPr>
          <p:cNvPr id="8" name="Inhaltsplatzhalter 7">
            <a:extLst>
              <a:ext uri="{FF2B5EF4-FFF2-40B4-BE49-F238E27FC236}">
                <a16:creationId xmlns:a16="http://schemas.microsoft.com/office/drawing/2014/main" id="{C3E58B74-C943-C7EE-0DEB-FCAA5E9C9F5A}"/>
              </a:ext>
            </a:extLst>
          </p:cNvPr>
          <p:cNvPicPr>
            <a:picLocks noGrp="1" noChangeAspect="1"/>
          </p:cNvPicPr>
          <p:nvPr>
            <p:ph idx="1"/>
          </p:nvPr>
        </p:nvPicPr>
        <p:blipFill>
          <a:blip r:embed="rId2"/>
          <a:srcRect t="9985"/>
          <a:stretch/>
        </p:blipFill>
        <p:spPr>
          <a:xfrm>
            <a:off x="2548737" y="1684800"/>
            <a:ext cx="7312183" cy="4464417"/>
          </a:xfrm>
        </p:spPr>
      </p:pic>
      <p:sp>
        <p:nvSpPr>
          <p:cNvPr id="5" name="Datumsplatzhalter 4">
            <a:extLst>
              <a:ext uri="{FF2B5EF4-FFF2-40B4-BE49-F238E27FC236}">
                <a16:creationId xmlns:a16="http://schemas.microsoft.com/office/drawing/2014/main" id="{4A15D5D7-4A93-3FE5-FE1B-77E235C55B89}"/>
              </a:ext>
            </a:extLst>
          </p:cNvPr>
          <p:cNvSpPr>
            <a:spLocks noGrp="1"/>
          </p:cNvSpPr>
          <p:nvPr>
            <p:ph type="dt" sz="half" idx="10"/>
          </p:nvPr>
        </p:nvSpPr>
        <p:spPr/>
        <p:txBody>
          <a:bodyPr/>
          <a:lstStyle/>
          <a:p>
            <a:r>
              <a:rPr lang="en-GB" dirty="0"/>
              <a:t>(Thomas &amp; Hodges, 2010:43)</a:t>
            </a:r>
          </a:p>
        </p:txBody>
      </p:sp>
      <p:sp>
        <p:nvSpPr>
          <p:cNvPr id="6" name="Fußzeilenplatzhalter 5">
            <a:extLst>
              <a:ext uri="{FF2B5EF4-FFF2-40B4-BE49-F238E27FC236}">
                <a16:creationId xmlns:a16="http://schemas.microsoft.com/office/drawing/2014/main" id="{D74D3BEC-3BAC-8ADB-80CD-479D275231D4}"/>
              </a:ext>
            </a:extLst>
          </p:cNvPr>
          <p:cNvSpPr>
            <a:spLocks noGrp="1"/>
          </p:cNvSpPr>
          <p:nvPr>
            <p:ph type="ftr" sz="quarter" idx="11"/>
          </p:nvPr>
        </p:nvSpPr>
        <p:spPr/>
        <p:txBody>
          <a:bodyPr/>
          <a:lstStyle/>
          <a:p>
            <a:r>
              <a:rPr lang="en-GB" dirty="0"/>
              <a:t>KMH | IL Scientific Method</a:t>
            </a:r>
          </a:p>
        </p:txBody>
      </p:sp>
      <p:sp>
        <p:nvSpPr>
          <p:cNvPr id="4" name="Rechteck: abgerundete Ecken 3">
            <a:extLst>
              <a:ext uri="{FF2B5EF4-FFF2-40B4-BE49-F238E27FC236}">
                <a16:creationId xmlns:a16="http://schemas.microsoft.com/office/drawing/2014/main" id="{520E160B-0E01-7243-3072-A29143E3AB05}"/>
              </a:ext>
            </a:extLst>
          </p:cNvPr>
          <p:cNvSpPr/>
          <p:nvPr/>
        </p:nvSpPr>
        <p:spPr>
          <a:xfrm>
            <a:off x="5908915" y="1684800"/>
            <a:ext cx="1545021" cy="4400690"/>
          </a:xfrm>
          <a:prstGeom prst="roundRect">
            <a:avLst/>
          </a:prstGeom>
          <a:noFill/>
          <a:ln w="76200">
            <a:solidFill>
              <a:srgbClr val="FF9E1B"/>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3205976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908B28F-6416-9E3A-311A-3BC4E2451D43}"/>
              </a:ext>
            </a:extLst>
          </p:cNvPr>
          <p:cNvSpPr>
            <a:spLocks noGrp="1"/>
          </p:cNvSpPr>
          <p:nvPr>
            <p:ph type="sldNum" sz="quarter" idx="12"/>
          </p:nvPr>
        </p:nvSpPr>
        <p:spPr/>
        <p:txBody>
          <a:bodyPr/>
          <a:lstStyle/>
          <a:p>
            <a:fld id="{D836C0FE-70CA-4950-82D6-CF602CC2B770}" type="slidenum">
              <a:rPr lang="en-GB" smtClean="0"/>
              <a:t>27</a:t>
            </a:fld>
            <a:endParaRPr lang="en-GB" dirty="0"/>
          </a:p>
        </p:txBody>
      </p:sp>
      <p:sp>
        <p:nvSpPr>
          <p:cNvPr id="3" name="Titel 2">
            <a:extLst>
              <a:ext uri="{FF2B5EF4-FFF2-40B4-BE49-F238E27FC236}">
                <a16:creationId xmlns:a16="http://schemas.microsoft.com/office/drawing/2014/main" id="{C32F651D-EE22-2265-90F2-CC1FA88B5960}"/>
              </a:ext>
            </a:extLst>
          </p:cNvPr>
          <p:cNvSpPr>
            <a:spLocks noGrp="1"/>
          </p:cNvSpPr>
          <p:nvPr>
            <p:ph type="title"/>
          </p:nvPr>
        </p:nvSpPr>
        <p:spPr/>
        <p:txBody>
          <a:bodyPr/>
          <a:lstStyle/>
          <a:p>
            <a:r>
              <a:rPr lang="en-GB" dirty="0"/>
              <a:t>What methods are there?</a:t>
            </a:r>
          </a:p>
        </p:txBody>
      </p:sp>
      <p:sp>
        <p:nvSpPr>
          <p:cNvPr id="4" name="Inhaltsplatzhalter 3">
            <a:extLst>
              <a:ext uri="{FF2B5EF4-FFF2-40B4-BE49-F238E27FC236}">
                <a16:creationId xmlns:a16="http://schemas.microsoft.com/office/drawing/2014/main" id="{C617861C-5088-1A70-B969-E87496AE2A67}"/>
              </a:ext>
            </a:extLst>
          </p:cNvPr>
          <p:cNvSpPr>
            <a:spLocks noGrp="1"/>
          </p:cNvSpPr>
          <p:nvPr>
            <p:ph idx="1"/>
          </p:nvPr>
        </p:nvSpPr>
        <p:spPr>
          <a:xfrm>
            <a:off x="695325" y="1210792"/>
            <a:ext cx="8928100" cy="5299474"/>
          </a:xfrm>
        </p:spPr>
        <p:txBody>
          <a:bodyPr/>
          <a:lstStyle/>
          <a:p>
            <a:pPr>
              <a:spcAft>
                <a:spcPts val="1000"/>
              </a:spcAft>
            </a:pPr>
            <a:r>
              <a:rPr lang="en-GB" b="1" dirty="0">
                <a:solidFill>
                  <a:schemeClr val="tx2"/>
                </a:solidFill>
              </a:rPr>
              <a:t>👉 Methodology </a:t>
            </a:r>
            <a:r>
              <a:rPr lang="en-GB" dirty="0"/>
              <a:t>= </a:t>
            </a:r>
            <a:r>
              <a:rPr lang="en-GB" b="0" i="0" dirty="0">
                <a:solidFill>
                  <a:srgbClr val="0D0D0D"/>
                </a:solidFill>
                <a:effectLst/>
                <a:latin typeface="Segoe UI Variable Text" pitchFamily="2" charset="0"/>
              </a:rPr>
              <a:t>study and application of appropriate methods, processes, and frameworks used to answer research questions or test hypotheses</a:t>
            </a:r>
            <a:br>
              <a:rPr lang="en-GB" b="0" i="0" dirty="0">
                <a:solidFill>
                  <a:srgbClr val="0D0D0D"/>
                </a:solidFill>
                <a:effectLst/>
                <a:latin typeface="Segoe UI Variable Text" pitchFamily="2" charset="0"/>
              </a:rPr>
            </a:br>
            <a:endParaRPr lang="en-GB" b="0" i="0" dirty="0">
              <a:solidFill>
                <a:srgbClr val="0D0D0D"/>
              </a:solidFill>
              <a:effectLst/>
              <a:latin typeface="Segoe UI Variable Text" pitchFamily="2" charset="0"/>
            </a:endParaRPr>
          </a:p>
          <a:p>
            <a:pPr>
              <a:spcAft>
                <a:spcPts val="1000"/>
              </a:spcAft>
            </a:pPr>
            <a:r>
              <a:rPr lang="en-GB" b="1" dirty="0">
                <a:solidFill>
                  <a:srgbClr val="0D0D0D"/>
                </a:solidFill>
                <a:latin typeface="Segoe UI Variable Text" pitchFamily="2" charset="0"/>
              </a:rPr>
              <a:t>Elements:</a:t>
            </a:r>
          </a:p>
          <a:p>
            <a:pPr lvl="1">
              <a:spcAft>
                <a:spcPts val="1000"/>
              </a:spcAft>
            </a:pPr>
            <a:r>
              <a:rPr lang="en-GB" b="1" dirty="0">
                <a:solidFill>
                  <a:srgbClr val="0D0D0D"/>
                </a:solidFill>
                <a:latin typeface="Segoe UI Variable Text" pitchFamily="2" charset="0"/>
              </a:rPr>
              <a:t>Research approach: </a:t>
            </a:r>
            <a:r>
              <a:rPr lang="en-GB" dirty="0">
                <a:solidFill>
                  <a:srgbClr val="0D0D0D"/>
                </a:solidFill>
                <a:latin typeface="Segoe UI Variable Text" pitchFamily="2" charset="0"/>
              </a:rPr>
              <a:t>Qualitative, quantitative &amp; combinations</a:t>
            </a:r>
          </a:p>
          <a:p>
            <a:pPr lvl="1">
              <a:spcAft>
                <a:spcPts val="1000"/>
              </a:spcAft>
            </a:pPr>
            <a:r>
              <a:rPr lang="en-GB" b="1" dirty="0">
                <a:solidFill>
                  <a:srgbClr val="0D0D0D"/>
                </a:solidFill>
                <a:latin typeface="Segoe UI Variable Text" pitchFamily="2" charset="0"/>
              </a:rPr>
              <a:t>Methods: </a:t>
            </a:r>
            <a:r>
              <a:rPr lang="en-GB" dirty="0">
                <a:solidFill>
                  <a:srgbClr val="0D0D0D"/>
                </a:solidFill>
                <a:latin typeface="Segoe UI Variable Text" pitchFamily="2" charset="0"/>
              </a:rPr>
              <a:t>specific tools</a:t>
            </a:r>
          </a:p>
          <a:p>
            <a:pPr lvl="1">
              <a:spcAft>
                <a:spcPts val="1000"/>
              </a:spcAft>
            </a:pPr>
            <a:r>
              <a:rPr lang="en-GB" b="1" dirty="0">
                <a:solidFill>
                  <a:srgbClr val="0D0D0D"/>
                </a:solidFill>
                <a:latin typeface="Segoe UI Variable Text" pitchFamily="2" charset="0"/>
              </a:rPr>
              <a:t>Philosophical assumptions: </a:t>
            </a:r>
            <a:r>
              <a:rPr lang="en-GB" b="0" i="0" dirty="0">
                <a:solidFill>
                  <a:srgbClr val="0D0D0D"/>
                </a:solidFill>
                <a:effectLst/>
                <a:latin typeface="Segoe UI Variable Text" pitchFamily="2" charset="0"/>
              </a:rPr>
              <a:t>underlying principles</a:t>
            </a:r>
          </a:p>
          <a:p>
            <a:pPr lvl="1">
              <a:spcAft>
                <a:spcPts val="1000"/>
              </a:spcAft>
              <a:tabLst>
                <a:tab pos="5827713" algn="l"/>
              </a:tabLst>
            </a:pPr>
            <a:r>
              <a:rPr lang="en-GB" b="1" dirty="0">
                <a:solidFill>
                  <a:srgbClr val="0D0D0D"/>
                </a:solidFill>
                <a:latin typeface="Segoe UI Variable Text" pitchFamily="2" charset="0"/>
              </a:rPr>
              <a:t>Data analysis: </a:t>
            </a:r>
            <a:r>
              <a:rPr lang="en-GB" dirty="0">
                <a:solidFill>
                  <a:srgbClr val="0D0D0D"/>
                </a:solidFill>
                <a:latin typeface="Segoe UI Variable Text" pitchFamily="2" charset="0"/>
              </a:rPr>
              <a:t>Procedures for examining &amp; interpreting data</a:t>
            </a:r>
            <a:endParaRPr lang="en-GB" dirty="0"/>
          </a:p>
        </p:txBody>
      </p:sp>
      <p:sp>
        <p:nvSpPr>
          <p:cNvPr id="5" name="Datumsplatzhalter 4">
            <a:extLst>
              <a:ext uri="{FF2B5EF4-FFF2-40B4-BE49-F238E27FC236}">
                <a16:creationId xmlns:a16="http://schemas.microsoft.com/office/drawing/2014/main" id="{A6A2A970-FF4F-7E71-6485-9171A50002E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59D19F7-8E0F-2541-6B11-F96BD0258334}"/>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2775079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908B28F-6416-9E3A-311A-3BC4E2451D43}"/>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C32F651D-EE22-2265-90F2-CC1FA88B5960}"/>
              </a:ext>
            </a:extLst>
          </p:cNvPr>
          <p:cNvSpPr>
            <a:spLocks noGrp="1"/>
          </p:cNvSpPr>
          <p:nvPr>
            <p:ph type="title"/>
          </p:nvPr>
        </p:nvSpPr>
        <p:spPr/>
        <p:txBody>
          <a:bodyPr/>
          <a:lstStyle/>
          <a:p>
            <a:r>
              <a:rPr lang="en-GB" dirty="0"/>
              <a:t>What methods are there?</a:t>
            </a:r>
          </a:p>
        </p:txBody>
      </p:sp>
      <p:pic>
        <p:nvPicPr>
          <p:cNvPr id="8" name="Inhaltsplatzhalter 7">
            <a:extLst>
              <a:ext uri="{FF2B5EF4-FFF2-40B4-BE49-F238E27FC236}">
                <a16:creationId xmlns:a16="http://schemas.microsoft.com/office/drawing/2014/main" id="{F6472246-BDE5-0475-221D-AEF517E96649}"/>
              </a:ext>
            </a:extLst>
          </p:cNvPr>
          <p:cNvPicPr>
            <a:picLocks noGrp="1" noChangeAspect="1"/>
          </p:cNvPicPr>
          <p:nvPr>
            <p:ph idx="1"/>
          </p:nvPr>
        </p:nvPicPr>
        <p:blipFill>
          <a:blip r:embed="rId2"/>
          <a:stretch>
            <a:fillRect/>
          </a:stretch>
        </p:blipFill>
        <p:spPr>
          <a:xfrm>
            <a:off x="474608" y="1399978"/>
            <a:ext cx="3730976" cy="4771769"/>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A6A2A970-FF4F-7E71-6485-9171A50002E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59D19F7-8E0F-2541-6B11-F96BD0258334}"/>
              </a:ext>
            </a:extLst>
          </p:cNvPr>
          <p:cNvSpPr>
            <a:spLocks noGrp="1"/>
          </p:cNvSpPr>
          <p:nvPr>
            <p:ph type="ftr" sz="quarter" idx="11"/>
          </p:nvPr>
        </p:nvSpPr>
        <p:spPr/>
        <p:txBody>
          <a:bodyPr/>
          <a:lstStyle/>
          <a:p>
            <a:r>
              <a:rPr lang="en-GB" dirty="0"/>
              <a:t>KMH | IL Scientific Method</a:t>
            </a:r>
          </a:p>
        </p:txBody>
      </p:sp>
      <p:pic>
        <p:nvPicPr>
          <p:cNvPr id="10" name="Grafik 9">
            <a:extLst>
              <a:ext uri="{FF2B5EF4-FFF2-40B4-BE49-F238E27FC236}">
                <a16:creationId xmlns:a16="http://schemas.microsoft.com/office/drawing/2014/main" id="{3B8F0422-475F-2BD9-00E4-508370542EB7}"/>
              </a:ext>
            </a:extLst>
          </p:cNvPr>
          <p:cNvPicPr>
            <a:picLocks noChangeAspect="1"/>
          </p:cNvPicPr>
          <p:nvPr/>
        </p:nvPicPr>
        <p:blipFill>
          <a:blip r:embed="rId3"/>
          <a:stretch>
            <a:fillRect/>
          </a:stretch>
        </p:blipFill>
        <p:spPr>
          <a:xfrm>
            <a:off x="8563862" y="1399978"/>
            <a:ext cx="3153530" cy="4775597"/>
          </a:xfrm>
          <a:prstGeom prst="rect">
            <a:avLst/>
          </a:prstGeom>
          <a:ln w="6350">
            <a:solidFill>
              <a:schemeClr val="tx1"/>
            </a:solidFill>
          </a:ln>
          <a:effectLst>
            <a:outerShdw blurRad="254000" dist="107763" dir="2699994" algn="tl">
              <a:prstClr val="black">
                <a:alpha val="40000"/>
              </a:prstClr>
            </a:outerShdw>
          </a:effectLst>
        </p:spPr>
      </p:pic>
      <p:pic>
        <p:nvPicPr>
          <p:cNvPr id="12" name="Picture 3">
            <a:extLst>
              <a:ext uri="{FF2B5EF4-FFF2-40B4-BE49-F238E27FC236}">
                <a16:creationId xmlns:a16="http://schemas.microsoft.com/office/drawing/2014/main" id="{89689670-2BA2-1D1B-1CFE-82FC329C3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0333" y="3900163"/>
            <a:ext cx="3028779" cy="2271584"/>
          </a:xfrm>
          <a:prstGeom prst="rect">
            <a:avLst/>
          </a:prstGeom>
          <a:noFill/>
          <a:ln w="6350">
            <a:solidFill>
              <a:srgbClr val="000000"/>
            </a:solidFill>
            <a:miter lim="800000"/>
            <a:headEnd/>
            <a:tailEnd/>
          </a:ln>
          <a:effectLst>
            <a:outerShdw blurRad="254000" dist="107763" dir="2700003"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1" name="Picture 2">
            <a:extLst>
              <a:ext uri="{FF2B5EF4-FFF2-40B4-BE49-F238E27FC236}">
                <a16:creationId xmlns:a16="http://schemas.microsoft.com/office/drawing/2014/main" id="{392D8013-1CB0-C50A-E559-FC56D869BD2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9051" y="1385392"/>
            <a:ext cx="3050161" cy="204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908B28F-6416-9E3A-311A-3BC4E2451D43}"/>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C32F651D-EE22-2265-90F2-CC1FA88B5960}"/>
              </a:ext>
            </a:extLst>
          </p:cNvPr>
          <p:cNvSpPr>
            <a:spLocks noGrp="1"/>
          </p:cNvSpPr>
          <p:nvPr>
            <p:ph type="title"/>
          </p:nvPr>
        </p:nvSpPr>
        <p:spPr>
          <a:xfrm>
            <a:off x="695326" y="476672"/>
            <a:ext cx="2489308" cy="792000"/>
          </a:xfrm>
        </p:spPr>
        <p:txBody>
          <a:bodyPr/>
          <a:lstStyle/>
          <a:p>
            <a:pPr>
              <a:lnSpc>
                <a:spcPct val="150000"/>
              </a:lnSpc>
            </a:pPr>
            <a:r>
              <a:rPr lang="en-GB" dirty="0"/>
              <a:t>What methods are there? </a:t>
            </a:r>
            <a:br>
              <a:rPr lang="en-GB" dirty="0"/>
            </a:br>
            <a:r>
              <a:rPr lang="en-GB" dirty="0"/>
              <a:t>An Overview</a:t>
            </a:r>
          </a:p>
        </p:txBody>
      </p:sp>
      <p:sp>
        <p:nvSpPr>
          <p:cNvPr id="5" name="Datumsplatzhalter 4">
            <a:extLst>
              <a:ext uri="{FF2B5EF4-FFF2-40B4-BE49-F238E27FC236}">
                <a16:creationId xmlns:a16="http://schemas.microsoft.com/office/drawing/2014/main" id="{A6A2A970-FF4F-7E71-6485-9171A50002EF}"/>
              </a:ext>
            </a:extLst>
          </p:cNvPr>
          <p:cNvSpPr>
            <a:spLocks noGrp="1"/>
          </p:cNvSpPr>
          <p:nvPr>
            <p:ph type="dt" sz="half" idx="10"/>
          </p:nvPr>
        </p:nvSpPr>
        <p:spPr/>
        <p:txBody>
          <a:bodyPr/>
          <a:lstStyle/>
          <a:p>
            <a:r>
              <a:rPr lang="en-GB" dirty="0"/>
              <a:t>(Based on: Reuber &amp; Pfaffenbach 2005:21)</a:t>
            </a:r>
          </a:p>
        </p:txBody>
      </p:sp>
      <p:sp>
        <p:nvSpPr>
          <p:cNvPr id="6" name="Fußzeilenplatzhalter 5">
            <a:extLst>
              <a:ext uri="{FF2B5EF4-FFF2-40B4-BE49-F238E27FC236}">
                <a16:creationId xmlns:a16="http://schemas.microsoft.com/office/drawing/2014/main" id="{659D19F7-8E0F-2541-6B11-F96BD0258334}"/>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84AD982D-A428-93A0-64A4-2323EABA8D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0906" y="416681"/>
            <a:ext cx="8200685" cy="5782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abgerundete Ecken 7">
            <a:extLst>
              <a:ext uri="{FF2B5EF4-FFF2-40B4-BE49-F238E27FC236}">
                <a16:creationId xmlns:a16="http://schemas.microsoft.com/office/drawing/2014/main" id="{3C69FFB1-1849-EDB1-1402-E60AA9D652BE}"/>
              </a:ext>
            </a:extLst>
          </p:cNvPr>
          <p:cNvSpPr/>
          <p:nvPr/>
        </p:nvSpPr>
        <p:spPr>
          <a:xfrm>
            <a:off x="3682825" y="872672"/>
            <a:ext cx="8128766" cy="4865976"/>
          </a:xfrm>
          <a:prstGeom prst="roundRect">
            <a:avLst>
              <a:gd name="adj" fmla="val 1504"/>
            </a:avLst>
          </a:prstGeom>
          <a:noFill/>
          <a:ln w="76200">
            <a:solidFill>
              <a:srgbClr val="FF9E1B"/>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2293425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95E1A4-BC97-48AF-42DD-287B9E263FE9}"/>
              </a:ext>
            </a:extLst>
          </p:cNvPr>
          <p:cNvSpPr>
            <a:spLocks noGrp="1"/>
          </p:cNvSpPr>
          <p:nvPr>
            <p:ph type="sldNum" sz="quarter" idx="12"/>
          </p:nvPr>
        </p:nvSpPr>
        <p:spPr/>
        <p:txBody>
          <a:bodyPr/>
          <a:lstStyle/>
          <a:p>
            <a:fld id="{D836C0FE-70CA-4950-82D6-CF602CC2B770}" type="slidenum">
              <a:rPr lang="en-GB" smtClean="0"/>
              <a:t>3</a:t>
            </a:fld>
            <a:endParaRPr lang="en-GB" dirty="0"/>
          </a:p>
        </p:txBody>
      </p:sp>
      <p:sp>
        <p:nvSpPr>
          <p:cNvPr id="3" name="Titel 2">
            <a:extLst>
              <a:ext uri="{FF2B5EF4-FFF2-40B4-BE49-F238E27FC236}">
                <a16:creationId xmlns:a16="http://schemas.microsoft.com/office/drawing/2014/main" id="{0F8530A8-6163-6CCE-EF24-26CB60674C36}"/>
              </a:ext>
            </a:extLst>
          </p:cNvPr>
          <p:cNvSpPr>
            <a:spLocks noGrp="1"/>
          </p:cNvSpPr>
          <p:nvPr>
            <p:ph type="title"/>
          </p:nvPr>
        </p:nvSpPr>
        <p:spPr/>
        <p:txBody>
          <a:bodyPr/>
          <a:lstStyle/>
          <a:p>
            <a:pPr>
              <a:lnSpc>
                <a:spcPct val="150000"/>
              </a:lnSpc>
            </a:pPr>
            <a:r>
              <a:rPr lang="en-GB" dirty="0"/>
              <a:t>Look, Think, Test, Tell</a:t>
            </a:r>
          </a:p>
        </p:txBody>
      </p:sp>
      <p:pic>
        <p:nvPicPr>
          <p:cNvPr id="8" name="Content Placeholder 7">
            <a:extLst>
              <a:ext uri="{FF2B5EF4-FFF2-40B4-BE49-F238E27FC236}">
                <a16:creationId xmlns:a16="http://schemas.microsoft.com/office/drawing/2014/main" id="{8F50A96F-36D3-F545-AEB4-F487F1C0F77C}"/>
              </a:ext>
            </a:extLst>
          </p:cNvPr>
          <p:cNvPicPr>
            <a:picLocks noGrp="1" noChangeAspect="1"/>
          </p:cNvPicPr>
          <p:nvPr>
            <p:ph idx="1"/>
          </p:nvPr>
        </p:nvPicPr>
        <p:blipFill>
          <a:blip r:embed="rId2"/>
          <a:stretch>
            <a:fillRect/>
          </a:stretch>
        </p:blipFill>
        <p:spPr>
          <a:xfrm>
            <a:off x="5099585" y="404664"/>
            <a:ext cx="5244887" cy="5652617"/>
          </a:xfrm>
        </p:spPr>
      </p:pic>
      <p:sp>
        <p:nvSpPr>
          <p:cNvPr id="5" name="Datumsplatzhalter 4">
            <a:extLst>
              <a:ext uri="{FF2B5EF4-FFF2-40B4-BE49-F238E27FC236}">
                <a16:creationId xmlns:a16="http://schemas.microsoft.com/office/drawing/2014/main" id="{2D4B60EA-220E-09D1-2A51-B05CF07B856A}"/>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083F36FA-0B91-385B-19C8-DC165428C29E}"/>
              </a:ext>
            </a:extLst>
          </p:cNvPr>
          <p:cNvSpPr>
            <a:spLocks noGrp="1"/>
          </p:cNvSpPr>
          <p:nvPr>
            <p:ph type="ftr" sz="quarter" idx="11"/>
          </p:nvPr>
        </p:nvSpPr>
        <p:spPr/>
        <p:txBody>
          <a:bodyPr/>
          <a:lstStyle/>
          <a:p>
            <a:r>
              <a:rPr lang="en-GB" dirty="0"/>
              <a:t>KMH | IL Scientific Method</a:t>
            </a:r>
          </a:p>
        </p:txBody>
      </p:sp>
      <p:sp>
        <p:nvSpPr>
          <p:cNvPr id="7" name="Inhaltsplatzhalter 3">
            <a:extLst>
              <a:ext uri="{FF2B5EF4-FFF2-40B4-BE49-F238E27FC236}">
                <a16:creationId xmlns:a16="http://schemas.microsoft.com/office/drawing/2014/main" id="{A9DB36DF-FEBB-59C7-ED8C-6B68F6EB31E5}"/>
              </a:ext>
            </a:extLst>
          </p:cNvPr>
          <p:cNvSpPr txBox="1">
            <a:spLocks/>
          </p:cNvSpPr>
          <p:nvPr/>
        </p:nvSpPr>
        <p:spPr bwMode="gray">
          <a:xfrm>
            <a:off x="695325" y="1556793"/>
            <a:ext cx="3888507" cy="4607472"/>
          </a:xfrm>
          <a:prstGeom prst="rect">
            <a:avLst/>
          </a:prstGeom>
        </p:spPr>
        <p:txBody>
          <a:bodyPr vert="horz" lIns="91440" tIns="45720" rIns="91440" bIns="45720" rtlCol="0" anchor="ctr">
            <a:normAutofit/>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GB" b="1" dirty="0"/>
              <a:t>👉 Main goal:</a:t>
            </a:r>
          </a:p>
          <a:p>
            <a:r>
              <a:rPr lang="en-GB" dirty="0"/>
              <a:t>Understand scientific method</a:t>
            </a:r>
          </a:p>
        </p:txBody>
      </p:sp>
    </p:spTree>
    <p:extLst>
      <p:ext uri="{BB962C8B-B14F-4D97-AF65-F5344CB8AC3E}">
        <p14:creationId xmlns:p14="http://schemas.microsoft.com/office/powerpoint/2010/main" val="1876126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DCA9F8-41B8-71C8-8F1E-74325B2DB70C}"/>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1DE63C60-76D4-17C9-8B20-4395F94A33DB}"/>
              </a:ext>
            </a:extLst>
          </p:cNvPr>
          <p:cNvSpPr>
            <a:spLocks noGrp="1"/>
          </p:cNvSpPr>
          <p:nvPr>
            <p:ph type="title"/>
          </p:nvPr>
        </p:nvSpPr>
        <p:spPr/>
        <p:txBody>
          <a:bodyPr/>
          <a:lstStyle/>
          <a:p>
            <a:r>
              <a:rPr lang="en-GB" dirty="0"/>
              <a:t>As always:</a:t>
            </a:r>
          </a:p>
        </p:txBody>
      </p:sp>
      <p:sp>
        <p:nvSpPr>
          <p:cNvPr id="5" name="Datumsplatzhalter 4">
            <a:extLst>
              <a:ext uri="{FF2B5EF4-FFF2-40B4-BE49-F238E27FC236}">
                <a16:creationId xmlns:a16="http://schemas.microsoft.com/office/drawing/2014/main" id="{0569EA0C-053F-8BB9-DADD-8E26785FE1A8}"/>
              </a:ext>
            </a:extLst>
          </p:cNvPr>
          <p:cNvSpPr>
            <a:spLocks noGrp="1"/>
          </p:cNvSpPr>
          <p:nvPr>
            <p:ph type="dt" sz="half" idx="10"/>
          </p:nvPr>
        </p:nvSpPr>
        <p:spPr/>
        <p:txBody>
          <a:bodyPr/>
          <a:lstStyle/>
          <a:p>
            <a:r>
              <a:rPr lang="en-GB" dirty="0"/>
              <a:t>(Universal, 1989)</a:t>
            </a:r>
          </a:p>
        </p:txBody>
      </p:sp>
      <p:sp>
        <p:nvSpPr>
          <p:cNvPr id="6" name="Fußzeilenplatzhalter 5">
            <a:extLst>
              <a:ext uri="{FF2B5EF4-FFF2-40B4-BE49-F238E27FC236}">
                <a16:creationId xmlns:a16="http://schemas.microsoft.com/office/drawing/2014/main" id="{6E4C9685-9FB7-A5E0-8F3E-395BE5F81654}"/>
              </a:ext>
            </a:extLst>
          </p:cNvPr>
          <p:cNvSpPr>
            <a:spLocks noGrp="1"/>
          </p:cNvSpPr>
          <p:nvPr>
            <p:ph type="ftr" sz="quarter" idx="11"/>
          </p:nvPr>
        </p:nvSpPr>
        <p:spPr/>
        <p:txBody>
          <a:bodyPr/>
          <a:lstStyle/>
          <a:p>
            <a:r>
              <a:rPr lang="en-GB" dirty="0"/>
              <a:t>KMH | IL Scientific Method</a:t>
            </a:r>
          </a:p>
        </p:txBody>
      </p:sp>
      <p:pic>
        <p:nvPicPr>
          <p:cNvPr id="1028" name="Picture 4" descr="Do the Right Thing Movie Poster Glossy High Quality Print Photo Wall Art  Spike Lee Sizes 8x10 11x17 16x20 22x28 24x36 27x40 1 - Etsy Österreich">
            <a:extLst>
              <a:ext uri="{FF2B5EF4-FFF2-40B4-BE49-F238E27FC236}">
                <a16:creationId xmlns:a16="http://schemas.microsoft.com/office/drawing/2014/main" id="{9B236A47-E0C1-7196-7034-3F98A8F183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82813" y="274500"/>
            <a:ext cx="4018355" cy="5940896"/>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873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52EF36B-F8F2-49F3-E733-215C2DCBF51E}"/>
              </a:ext>
            </a:extLst>
          </p:cNvPr>
          <p:cNvSpPr>
            <a:spLocks noGrp="1"/>
          </p:cNvSpPr>
          <p:nvPr>
            <p:ph type="sldNum" sz="quarter" idx="12"/>
          </p:nvPr>
        </p:nvSpPr>
        <p:spPr/>
        <p:txBody>
          <a:bodyPr/>
          <a:lstStyle/>
          <a:p>
            <a:fld id="{D836C0FE-70CA-4950-82D6-CF602CC2B770}" type="slidenum">
              <a:rPr lang="en-GB" smtClean="0"/>
              <a:t>31</a:t>
            </a:fld>
            <a:endParaRPr lang="en-GB" dirty="0"/>
          </a:p>
        </p:txBody>
      </p:sp>
      <p:sp>
        <p:nvSpPr>
          <p:cNvPr id="3" name="Titel 2">
            <a:extLst>
              <a:ext uri="{FF2B5EF4-FFF2-40B4-BE49-F238E27FC236}">
                <a16:creationId xmlns:a16="http://schemas.microsoft.com/office/drawing/2014/main" id="{3E8945C9-2747-4C96-E0DC-4AD892EBE18B}"/>
              </a:ext>
            </a:extLst>
          </p:cNvPr>
          <p:cNvSpPr>
            <a:spLocks noGrp="1"/>
          </p:cNvSpPr>
          <p:nvPr>
            <p:ph type="title"/>
          </p:nvPr>
        </p:nvSpPr>
        <p:spPr/>
        <p:txBody>
          <a:bodyPr/>
          <a:lstStyle/>
          <a:p>
            <a:r>
              <a:rPr lang="en-GB" dirty="0"/>
              <a:t>Assumption: You can measure whatever interests you</a:t>
            </a:r>
          </a:p>
        </p:txBody>
      </p:sp>
      <p:sp>
        <p:nvSpPr>
          <p:cNvPr id="4" name="Inhaltsplatzhalter 3">
            <a:extLst>
              <a:ext uri="{FF2B5EF4-FFF2-40B4-BE49-F238E27FC236}">
                <a16:creationId xmlns:a16="http://schemas.microsoft.com/office/drawing/2014/main" id="{61184192-145D-C22C-2E15-6726624C984F}"/>
              </a:ext>
            </a:extLst>
          </p:cNvPr>
          <p:cNvSpPr>
            <a:spLocks noGrp="1"/>
          </p:cNvSpPr>
          <p:nvPr>
            <p:ph idx="1"/>
          </p:nvPr>
        </p:nvSpPr>
        <p:spPr>
          <a:xfrm>
            <a:off x="7014119" y="1556793"/>
            <a:ext cx="4481881" cy="4607472"/>
          </a:xfrm>
        </p:spPr>
        <p:txBody>
          <a:bodyPr/>
          <a:lstStyle/>
          <a:p>
            <a:r>
              <a:rPr lang="en-GB" dirty="0"/>
              <a:t>Feature carriers</a:t>
            </a:r>
          </a:p>
          <a:p>
            <a:r>
              <a:rPr lang="en-GB" dirty="0"/>
              <a:t>Characteristics of interest</a:t>
            </a:r>
          </a:p>
          <a:p>
            <a:endParaRPr lang="en-GB" dirty="0"/>
          </a:p>
          <a:p>
            <a:pPr marL="0" indent="0">
              <a:buNone/>
            </a:pPr>
            <a:r>
              <a:rPr lang="en-GB" b="1" dirty="0">
                <a:solidFill>
                  <a:srgbClr val="E37823"/>
                </a:solidFill>
              </a:rPr>
              <a:t> 👉 Objective: </a:t>
            </a:r>
          </a:p>
          <a:p>
            <a:r>
              <a:rPr lang="en-GB" b="1" dirty="0"/>
              <a:t>compressed, abstract representation of reality</a:t>
            </a:r>
          </a:p>
        </p:txBody>
      </p:sp>
      <p:sp>
        <p:nvSpPr>
          <p:cNvPr id="5" name="Datumsplatzhalter 4">
            <a:extLst>
              <a:ext uri="{FF2B5EF4-FFF2-40B4-BE49-F238E27FC236}">
                <a16:creationId xmlns:a16="http://schemas.microsoft.com/office/drawing/2014/main" id="{41F8A95D-544D-0B1B-6E40-0853A04E383A}"/>
              </a:ext>
            </a:extLst>
          </p:cNvPr>
          <p:cNvSpPr>
            <a:spLocks noGrp="1"/>
          </p:cNvSpPr>
          <p:nvPr>
            <p:ph type="dt" sz="half" idx="10"/>
          </p:nvPr>
        </p:nvSpPr>
        <p:spPr/>
        <p:txBody>
          <a:bodyPr/>
          <a:lstStyle/>
          <a:p>
            <a:r>
              <a:rPr lang="en-GB" dirty="0"/>
              <a:t>(Brazzy, Public Domain, Wikimedia)</a:t>
            </a:r>
          </a:p>
        </p:txBody>
      </p:sp>
      <p:sp>
        <p:nvSpPr>
          <p:cNvPr id="6" name="Fußzeilenplatzhalter 5">
            <a:extLst>
              <a:ext uri="{FF2B5EF4-FFF2-40B4-BE49-F238E27FC236}">
                <a16:creationId xmlns:a16="http://schemas.microsoft.com/office/drawing/2014/main" id="{D3E55F7D-8A6C-9BD7-D4FF-ADA89DC0650A}"/>
              </a:ext>
            </a:extLst>
          </p:cNvPr>
          <p:cNvSpPr>
            <a:spLocks noGrp="1"/>
          </p:cNvSpPr>
          <p:nvPr>
            <p:ph type="ftr" sz="quarter" idx="11"/>
          </p:nvPr>
        </p:nvSpPr>
        <p:spPr/>
        <p:txBody>
          <a:bodyPr/>
          <a:lstStyle/>
          <a:p>
            <a:r>
              <a:rPr lang="en-GB" dirty="0"/>
              <a:t>KMH | IL Scientific Method</a:t>
            </a:r>
          </a:p>
        </p:txBody>
      </p:sp>
      <p:pic>
        <p:nvPicPr>
          <p:cNvPr id="7" name="Picture 6" descr="Brazzy, Public Domain, Wikimedia">
            <a:hlinkClick r:id="rId2"/>
            <a:extLst>
              <a:ext uri="{FF2B5EF4-FFF2-40B4-BE49-F238E27FC236}">
                <a16:creationId xmlns:a16="http://schemas.microsoft.com/office/drawing/2014/main" id="{29C24B4E-ECA6-28D2-FF18-19AC3F14B216}"/>
              </a:ext>
            </a:extLst>
          </p:cNvPr>
          <p:cNvPicPr>
            <a:picLocks noChangeAspect="1"/>
          </p:cNvPicPr>
          <p:nvPr/>
        </p:nvPicPr>
        <p:blipFill>
          <a:blip r:embed="rId3"/>
          <a:stretch>
            <a:fillRect/>
          </a:stretch>
        </p:blipFill>
        <p:spPr>
          <a:xfrm>
            <a:off x="695324" y="1665706"/>
            <a:ext cx="5858585" cy="440338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974183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52EF36B-F8F2-49F3-E733-215C2DCBF51E}"/>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3" name="Titel 2">
            <a:extLst>
              <a:ext uri="{FF2B5EF4-FFF2-40B4-BE49-F238E27FC236}">
                <a16:creationId xmlns:a16="http://schemas.microsoft.com/office/drawing/2014/main" id="{3E8945C9-2747-4C96-E0DC-4AD892EBE18B}"/>
              </a:ext>
            </a:extLst>
          </p:cNvPr>
          <p:cNvSpPr>
            <a:spLocks noGrp="1"/>
          </p:cNvSpPr>
          <p:nvPr>
            <p:ph type="title"/>
          </p:nvPr>
        </p:nvSpPr>
        <p:spPr/>
        <p:txBody>
          <a:bodyPr/>
          <a:lstStyle/>
          <a:p>
            <a:r>
              <a:rPr lang="en-GB" dirty="0"/>
              <a:t>Assumption: You can measure whatever interests you</a:t>
            </a:r>
          </a:p>
        </p:txBody>
      </p:sp>
      <p:sp>
        <p:nvSpPr>
          <p:cNvPr id="4" name="Inhaltsplatzhalter 3">
            <a:extLst>
              <a:ext uri="{FF2B5EF4-FFF2-40B4-BE49-F238E27FC236}">
                <a16:creationId xmlns:a16="http://schemas.microsoft.com/office/drawing/2014/main" id="{61184192-145D-C22C-2E15-6726624C984F}"/>
              </a:ext>
            </a:extLst>
          </p:cNvPr>
          <p:cNvSpPr>
            <a:spLocks noGrp="1"/>
          </p:cNvSpPr>
          <p:nvPr>
            <p:ph idx="1"/>
          </p:nvPr>
        </p:nvSpPr>
        <p:spPr>
          <a:xfrm>
            <a:off x="695325" y="1556793"/>
            <a:ext cx="6417820" cy="4607472"/>
          </a:xfrm>
        </p:spPr>
        <p:txBody>
          <a:bodyPr>
            <a:normAutofit/>
          </a:bodyPr>
          <a:lstStyle/>
          <a:p>
            <a:pPr marL="0" indent="0">
              <a:lnSpc>
                <a:spcPct val="150000"/>
              </a:lnSpc>
              <a:buNone/>
            </a:pPr>
            <a:r>
              <a:rPr lang="en-GB" b="1" dirty="0"/>
              <a:t>Measurement = assignment of</a:t>
            </a:r>
          </a:p>
          <a:p>
            <a:pPr>
              <a:lnSpc>
                <a:spcPct val="150000"/>
              </a:lnSpc>
            </a:pPr>
            <a:r>
              <a:rPr lang="en-GB" dirty="0"/>
              <a:t>a) characteristic values* </a:t>
            </a:r>
          </a:p>
          <a:p>
            <a:pPr>
              <a:lnSpc>
                <a:spcPct val="150000"/>
              </a:lnSpc>
            </a:pPr>
            <a:r>
              <a:rPr lang="en-GB" dirty="0"/>
              <a:t>b) of characteristic carriers </a:t>
            </a:r>
          </a:p>
          <a:p>
            <a:pPr>
              <a:lnSpc>
                <a:spcPct val="150000"/>
              </a:lnSpc>
            </a:pPr>
            <a:r>
              <a:rPr lang="en-GB" dirty="0"/>
              <a:t>c) to the characteristic dimensions to be observed.</a:t>
            </a:r>
          </a:p>
          <a:p>
            <a:pPr>
              <a:lnSpc>
                <a:spcPct val="150000"/>
              </a:lnSpc>
            </a:pPr>
            <a:endParaRPr lang="en-GB" sz="1000" dirty="0"/>
          </a:p>
          <a:p>
            <a:pPr marL="457200" lvl="1" indent="0">
              <a:lnSpc>
                <a:spcPct val="150000"/>
              </a:lnSpc>
              <a:buNone/>
            </a:pPr>
            <a:r>
              <a:rPr lang="en-GB" dirty="0"/>
              <a:t>* coded using number</a:t>
            </a:r>
          </a:p>
        </p:txBody>
      </p:sp>
      <p:sp>
        <p:nvSpPr>
          <p:cNvPr id="5" name="Datumsplatzhalter 4">
            <a:extLst>
              <a:ext uri="{FF2B5EF4-FFF2-40B4-BE49-F238E27FC236}">
                <a16:creationId xmlns:a16="http://schemas.microsoft.com/office/drawing/2014/main" id="{41F8A95D-544D-0B1B-6E40-0853A04E383A}"/>
              </a:ext>
            </a:extLst>
          </p:cNvPr>
          <p:cNvSpPr>
            <a:spLocks noGrp="1"/>
          </p:cNvSpPr>
          <p:nvPr>
            <p:ph type="dt" sz="half" idx="10"/>
          </p:nvPr>
        </p:nvSpPr>
        <p:spPr/>
        <p:txBody>
          <a:bodyPr/>
          <a:lstStyle/>
          <a:p>
            <a:r>
              <a:rPr lang="en-GB" dirty="0"/>
              <a:t>(Brazzy, Public Domain, Wikimedia)</a:t>
            </a:r>
          </a:p>
        </p:txBody>
      </p:sp>
      <p:sp>
        <p:nvSpPr>
          <p:cNvPr id="6" name="Fußzeilenplatzhalter 5">
            <a:extLst>
              <a:ext uri="{FF2B5EF4-FFF2-40B4-BE49-F238E27FC236}">
                <a16:creationId xmlns:a16="http://schemas.microsoft.com/office/drawing/2014/main" id="{D3E55F7D-8A6C-9BD7-D4FF-ADA89DC0650A}"/>
              </a:ext>
            </a:extLst>
          </p:cNvPr>
          <p:cNvSpPr>
            <a:spLocks noGrp="1"/>
          </p:cNvSpPr>
          <p:nvPr>
            <p:ph type="ftr" sz="quarter" idx="11"/>
          </p:nvPr>
        </p:nvSpPr>
        <p:spPr/>
        <p:txBody>
          <a:bodyPr/>
          <a:lstStyle/>
          <a:p>
            <a:r>
              <a:rPr lang="en-GB" dirty="0"/>
              <a:t>KMH | IL Scientific Method</a:t>
            </a:r>
          </a:p>
        </p:txBody>
      </p:sp>
      <p:grpSp>
        <p:nvGrpSpPr>
          <p:cNvPr id="8" name="Gruppieren 7">
            <a:extLst>
              <a:ext uri="{FF2B5EF4-FFF2-40B4-BE49-F238E27FC236}">
                <a16:creationId xmlns:a16="http://schemas.microsoft.com/office/drawing/2014/main" id="{61011354-AB25-D118-3D0E-148595E6453A}"/>
              </a:ext>
            </a:extLst>
          </p:cNvPr>
          <p:cNvGrpSpPr/>
          <p:nvPr/>
        </p:nvGrpSpPr>
        <p:grpSpPr>
          <a:xfrm>
            <a:off x="8421051" y="1268672"/>
            <a:ext cx="3096344" cy="4712306"/>
            <a:chOff x="6310686" y="2780878"/>
            <a:chExt cx="2365770" cy="3600450"/>
          </a:xfrm>
        </p:grpSpPr>
        <p:pic>
          <p:nvPicPr>
            <p:cNvPr id="9" name="Picture 3" descr="R asdfasdf">
              <a:hlinkClick r:id="rId2"/>
              <a:extLst>
                <a:ext uri="{FF2B5EF4-FFF2-40B4-BE49-F238E27FC236}">
                  <a16:creationId xmlns:a16="http://schemas.microsoft.com/office/drawing/2014/main" id="{902B6ED8-9D79-846B-9AF4-2AA0EEB5FB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46" r="33232"/>
            <a:stretch/>
          </p:blipFill>
          <p:spPr bwMode="auto">
            <a:xfrm>
              <a:off x="6813776" y="2780878"/>
              <a:ext cx="1368153"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R asdfasdf">
              <a:hlinkClick r:id="rId2"/>
              <a:extLst>
                <a:ext uri="{FF2B5EF4-FFF2-40B4-BE49-F238E27FC236}">
                  <a16:creationId xmlns:a16="http://schemas.microsoft.com/office/drawing/2014/main" id="{22E0C634-605B-6115-3AC6-9BE5D17143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047" r="12338"/>
            <a:stretch/>
          </p:blipFill>
          <p:spPr bwMode="auto">
            <a:xfrm>
              <a:off x="8388424" y="2780878"/>
              <a:ext cx="288032"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R asdfasdf">
              <a:hlinkClick r:id="rId2"/>
              <a:extLst>
                <a:ext uri="{FF2B5EF4-FFF2-40B4-BE49-F238E27FC236}">
                  <a16:creationId xmlns:a16="http://schemas.microsoft.com/office/drawing/2014/main" id="{26D1C80D-B14D-EBC4-38EF-260A16FD05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828"/>
            <a:stretch/>
          </p:blipFill>
          <p:spPr bwMode="auto">
            <a:xfrm>
              <a:off x="6310686" y="2780878"/>
              <a:ext cx="1510239"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99134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52EF36B-F8F2-49F3-E733-215C2DCBF51E}"/>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3E8945C9-2747-4C96-E0DC-4AD892EBE18B}"/>
              </a:ext>
            </a:extLst>
          </p:cNvPr>
          <p:cNvSpPr>
            <a:spLocks noGrp="1"/>
          </p:cNvSpPr>
          <p:nvPr>
            <p:ph type="title"/>
          </p:nvPr>
        </p:nvSpPr>
        <p:spPr/>
        <p:txBody>
          <a:bodyPr/>
          <a:lstStyle/>
          <a:p>
            <a:r>
              <a:rPr lang="en-GB" dirty="0"/>
              <a:t>Assumption: You can measure whatever interests you</a:t>
            </a:r>
          </a:p>
        </p:txBody>
      </p:sp>
      <p:sp>
        <p:nvSpPr>
          <p:cNvPr id="4" name="Inhaltsplatzhalter 3">
            <a:extLst>
              <a:ext uri="{FF2B5EF4-FFF2-40B4-BE49-F238E27FC236}">
                <a16:creationId xmlns:a16="http://schemas.microsoft.com/office/drawing/2014/main" id="{61184192-145D-C22C-2E15-6726624C984F}"/>
              </a:ext>
            </a:extLst>
          </p:cNvPr>
          <p:cNvSpPr>
            <a:spLocks noGrp="1"/>
          </p:cNvSpPr>
          <p:nvPr>
            <p:ph idx="1"/>
          </p:nvPr>
        </p:nvSpPr>
        <p:spPr>
          <a:xfrm>
            <a:off x="695325" y="1556793"/>
            <a:ext cx="6417820" cy="4607472"/>
          </a:xfrm>
        </p:spPr>
        <p:txBody>
          <a:bodyPr>
            <a:normAutofit/>
          </a:bodyPr>
          <a:lstStyle/>
          <a:p>
            <a:pPr>
              <a:spcAft>
                <a:spcPts val="1000"/>
              </a:spcAft>
            </a:pPr>
            <a:r>
              <a:rPr lang="en-GB" b="1" dirty="0"/>
              <a:t>Variable:</a:t>
            </a:r>
          </a:p>
          <a:p>
            <a:pPr lvl="1">
              <a:spcAft>
                <a:spcPts val="1000"/>
              </a:spcAft>
            </a:pPr>
            <a:r>
              <a:rPr lang="en-GB" dirty="0"/>
              <a:t>symbol for the set of characteristics of a feature (in a group of characteristic carriers)</a:t>
            </a:r>
          </a:p>
          <a:p>
            <a:pPr lvl="1">
              <a:spcAft>
                <a:spcPts val="1000"/>
              </a:spcAft>
            </a:pPr>
            <a:r>
              <a:rPr lang="en-GB" b="1" dirty="0"/>
              <a:t>👉 Assignment </a:t>
            </a:r>
            <a:r>
              <a:rPr lang="en-GB" dirty="0"/>
              <a:t>of feature &amp; characteristics</a:t>
            </a:r>
          </a:p>
          <a:p>
            <a:pPr lvl="1">
              <a:spcAft>
                <a:spcPts val="1000"/>
              </a:spcAft>
            </a:pPr>
            <a:r>
              <a:rPr lang="en-GB" dirty="0"/>
              <a:t>Assignments should:</a:t>
            </a:r>
          </a:p>
          <a:p>
            <a:pPr lvl="2">
              <a:spcAft>
                <a:spcPts val="1000"/>
              </a:spcAft>
            </a:pPr>
            <a:r>
              <a:rPr lang="en-GB" dirty="0"/>
              <a:t>Disjunctive: mutually exclusive</a:t>
            </a:r>
          </a:p>
          <a:p>
            <a:pPr lvl="2">
              <a:spcAft>
                <a:spcPts val="1000"/>
              </a:spcAft>
            </a:pPr>
            <a:r>
              <a:rPr lang="en-GB" dirty="0"/>
              <a:t>Exhaustive: possible characteristics known &amp; assigned</a:t>
            </a:r>
          </a:p>
        </p:txBody>
      </p:sp>
      <p:sp>
        <p:nvSpPr>
          <p:cNvPr id="5" name="Datumsplatzhalter 4">
            <a:extLst>
              <a:ext uri="{FF2B5EF4-FFF2-40B4-BE49-F238E27FC236}">
                <a16:creationId xmlns:a16="http://schemas.microsoft.com/office/drawing/2014/main" id="{41F8A95D-544D-0B1B-6E40-0853A04E383A}"/>
              </a:ext>
            </a:extLst>
          </p:cNvPr>
          <p:cNvSpPr>
            <a:spLocks noGrp="1"/>
          </p:cNvSpPr>
          <p:nvPr>
            <p:ph type="dt" sz="half" idx="10"/>
          </p:nvPr>
        </p:nvSpPr>
        <p:spPr/>
        <p:txBody>
          <a:bodyPr/>
          <a:lstStyle/>
          <a:p>
            <a:r>
              <a:rPr lang="en-GB" dirty="0"/>
              <a:t>(Brazzy, Public Domain, Wikimedia)</a:t>
            </a:r>
          </a:p>
        </p:txBody>
      </p:sp>
      <p:sp>
        <p:nvSpPr>
          <p:cNvPr id="6" name="Fußzeilenplatzhalter 5">
            <a:extLst>
              <a:ext uri="{FF2B5EF4-FFF2-40B4-BE49-F238E27FC236}">
                <a16:creationId xmlns:a16="http://schemas.microsoft.com/office/drawing/2014/main" id="{D3E55F7D-8A6C-9BD7-D4FF-ADA89DC0650A}"/>
              </a:ext>
            </a:extLst>
          </p:cNvPr>
          <p:cNvSpPr>
            <a:spLocks noGrp="1"/>
          </p:cNvSpPr>
          <p:nvPr>
            <p:ph type="ftr" sz="quarter" idx="11"/>
          </p:nvPr>
        </p:nvSpPr>
        <p:spPr/>
        <p:txBody>
          <a:bodyPr/>
          <a:lstStyle/>
          <a:p>
            <a:r>
              <a:rPr lang="en-GB" dirty="0"/>
              <a:t>KMH | IL Scientific Method</a:t>
            </a:r>
          </a:p>
        </p:txBody>
      </p:sp>
      <p:grpSp>
        <p:nvGrpSpPr>
          <p:cNvPr id="8" name="Gruppieren 7">
            <a:extLst>
              <a:ext uri="{FF2B5EF4-FFF2-40B4-BE49-F238E27FC236}">
                <a16:creationId xmlns:a16="http://schemas.microsoft.com/office/drawing/2014/main" id="{61011354-AB25-D118-3D0E-148595E6453A}"/>
              </a:ext>
            </a:extLst>
          </p:cNvPr>
          <p:cNvGrpSpPr/>
          <p:nvPr/>
        </p:nvGrpSpPr>
        <p:grpSpPr>
          <a:xfrm>
            <a:off x="8421051" y="1268672"/>
            <a:ext cx="3096344" cy="4712306"/>
            <a:chOff x="6310686" y="2780878"/>
            <a:chExt cx="2365770" cy="3600450"/>
          </a:xfrm>
        </p:grpSpPr>
        <p:pic>
          <p:nvPicPr>
            <p:cNvPr id="9" name="Picture 3" descr="R asdfasdf">
              <a:hlinkClick r:id="rId2"/>
              <a:extLst>
                <a:ext uri="{FF2B5EF4-FFF2-40B4-BE49-F238E27FC236}">
                  <a16:creationId xmlns:a16="http://schemas.microsoft.com/office/drawing/2014/main" id="{902B6ED8-9D79-846B-9AF4-2AA0EEB5FB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46" r="33232"/>
            <a:stretch/>
          </p:blipFill>
          <p:spPr bwMode="auto">
            <a:xfrm>
              <a:off x="6813776" y="2780878"/>
              <a:ext cx="1368153"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R asdfasdf">
              <a:hlinkClick r:id="rId2"/>
              <a:extLst>
                <a:ext uri="{FF2B5EF4-FFF2-40B4-BE49-F238E27FC236}">
                  <a16:creationId xmlns:a16="http://schemas.microsoft.com/office/drawing/2014/main" id="{22E0C634-605B-6115-3AC6-9BE5D17143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047" r="12338"/>
            <a:stretch/>
          </p:blipFill>
          <p:spPr bwMode="auto">
            <a:xfrm>
              <a:off x="8388424" y="2780878"/>
              <a:ext cx="288032"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R asdfasdf">
              <a:hlinkClick r:id="rId2"/>
              <a:extLst>
                <a:ext uri="{FF2B5EF4-FFF2-40B4-BE49-F238E27FC236}">
                  <a16:creationId xmlns:a16="http://schemas.microsoft.com/office/drawing/2014/main" id="{26D1C80D-B14D-EBC4-38EF-260A16FD05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828"/>
            <a:stretch/>
          </p:blipFill>
          <p:spPr bwMode="auto">
            <a:xfrm>
              <a:off x="6310686" y="2780878"/>
              <a:ext cx="1510239"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27193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4D8E723-F3E0-A741-80D4-82171172170A}"/>
              </a:ext>
            </a:extLst>
          </p:cNvPr>
          <p:cNvSpPr>
            <a:spLocks noGrp="1"/>
          </p:cNvSpPr>
          <p:nvPr>
            <p:ph type="sldNum" sz="quarter" idx="12"/>
          </p:nvPr>
        </p:nvSpPr>
        <p:spPr/>
        <p:txBody>
          <a:bodyPr/>
          <a:lstStyle/>
          <a:p>
            <a:fld id="{D836C0FE-70CA-4950-82D6-CF602CC2B770}" type="slidenum">
              <a:rPr lang="de-DE" smtClean="0"/>
              <a:t>34</a:t>
            </a:fld>
            <a:endParaRPr lang="de-DE" dirty="0"/>
          </a:p>
        </p:txBody>
      </p:sp>
      <p:sp>
        <p:nvSpPr>
          <p:cNvPr id="3" name="Titel 2">
            <a:extLst>
              <a:ext uri="{FF2B5EF4-FFF2-40B4-BE49-F238E27FC236}">
                <a16:creationId xmlns:a16="http://schemas.microsoft.com/office/drawing/2014/main" id="{F5992702-2C29-2363-F36D-5304C5F7C0AE}"/>
              </a:ext>
            </a:extLst>
          </p:cNvPr>
          <p:cNvSpPr>
            <a:spLocks noGrp="1"/>
          </p:cNvSpPr>
          <p:nvPr>
            <p:ph type="title"/>
          </p:nvPr>
        </p:nvSpPr>
        <p:spPr/>
        <p:txBody>
          <a:bodyPr/>
          <a:lstStyle/>
          <a:p>
            <a:r>
              <a:rPr lang="en-GB" dirty="0"/>
              <a:t>Digression: Numbers  ≠ Numbers</a:t>
            </a:r>
          </a:p>
        </p:txBody>
      </p:sp>
      <p:sp>
        <p:nvSpPr>
          <p:cNvPr id="5" name="Datumsplatzhalter 4">
            <a:extLst>
              <a:ext uri="{FF2B5EF4-FFF2-40B4-BE49-F238E27FC236}">
                <a16:creationId xmlns:a16="http://schemas.microsoft.com/office/drawing/2014/main" id="{58186643-8C74-1D5A-9BAE-52779C859418}"/>
              </a:ext>
            </a:extLst>
          </p:cNvPr>
          <p:cNvSpPr>
            <a:spLocks noGrp="1"/>
          </p:cNvSpPr>
          <p:nvPr>
            <p:ph type="dt" sz="half" idx="10"/>
          </p:nvPr>
        </p:nvSpPr>
        <p:spPr/>
        <p:txBody>
          <a:bodyPr/>
          <a:lstStyle/>
          <a:p>
            <a:r>
              <a:rPr lang="en-US"/>
              <a:t>((Allison Horst, Github, CC BY 4.0))</a:t>
            </a:r>
            <a:endParaRPr lang="de-DE" dirty="0"/>
          </a:p>
        </p:txBody>
      </p:sp>
      <p:sp>
        <p:nvSpPr>
          <p:cNvPr id="6" name="Fußzeilenplatzhalter 5">
            <a:extLst>
              <a:ext uri="{FF2B5EF4-FFF2-40B4-BE49-F238E27FC236}">
                <a16:creationId xmlns:a16="http://schemas.microsoft.com/office/drawing/2014/main" id="{8672CD75-B125-9C3B-9913-C1D4DF59BEE5}"/>
              </a:ext>
            </a:extLst>
          </p:cNvPr>
          <p:cNvSpPr>
            <a:spLocks noGrp="1"/>
          </p:cNvSpPr>
          <p:nvPr>
            <p:ph type="ftr" sz="quarter" idx="11"/>
          </p:nvPr>
        </p:nvSpPr>
        <p:spPr/>
        <p:txBody>
          <a:bodyPr/>
          <a:lstStyle/>
          <a:p>
            <a:r>
              <a:rPr lang="de-DE"/>
              <a:t>KMH | IL Scientific Method</a:t>
            </a:r>
            <a:endParaRPr lang="de-DE" dirty="0"/>
          </a:p>
        </p:txBody>
      </p:sp>
      <p:pic>
        <p:nvPicPr>
          <p:cNvPr id="7" name="Picture 2" descr="https://pbs.twimg.com/media/EkoCPz4VkAA_nST?format=jpg&amp;name=large">
            <a:hlinkClick r:id="rId2"/>
            <a:extLst>
              <a:ext uri="{FF2B5EF4-FFF2-40B4-BE49-F238E27FC236}">
                <a16:creationId xmlns:a16="http://schemas.microsoft.com/office/drawing/2014/main" id="{54268B1A-FCD9-BBFA-EBD4-36F202DC8DC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19209" y="1137921"/>
            <a:ext cx="8153581" cy="499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900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CB8B-A84C-C216-029C-73EC965FBC4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2A967CB-4DFC-F28E-E427-E02BBCE5E46C}"/>
              </a:ext>
            </a:extLst>
          </p:cNvPr>
          <p:cNvSpPr>
            <a:spLocks noGrp="1"/>
          </p:cNvSpPr>
          <p:nvPr>
            <p:ph type="sldNum" sz="quarter" idx="12"/>
          </p:nvPr>
        </p:nvSpPr>
        <p:spPr/>
        <p:txBody>
          <a:bodyPr/>
          <a:lstStyle/>
          <a:p>
            <a:fld id="{D836C0FE-70CA-4950-82D6-CF602CC2B770}" type="slidenum">
              <a:rPr lang="de-DE" smtClean="0"/>
              <a:t>35</a:t>
            </a:fld>
            <a:endParaRPr lang="de-DE" dirty="0"/>
          </a:p>
        </p:txBody>
      </p:sp>
      <p:sp>
        <p:nvSpPr>
          <p:cNvPr id="3" name="Titel 2">
            <a:extLst>
              <a:ext uri="{FF2B5EF4-FFF2-40B4-BE49-F238E27FC236}">
                <a16:creationId xmlns:a16="http://schemas.microsoft.com/office/drawing/2014/main" id="{D2DA1E51-19E1-780F-6894-247FFEC7999A}"/>
              </a:ext>
            </a:extLst>
          </p:cNvPr>
          <p:cNvSpPr>
            <a:spLocks noGrp="1"/>
          </p:cNvSpPr>
          <p:nvPr>
            <p:ph type="title"/>
          </p:nvPr>
        </p:nvSpPr>
        <p:spPr/>
        <p:txBody>
          <a:bodyPr/>
          <a:lstStyle/>
          <a:p>
            <a:r>
              <a:rPr lang="en-GB" dirty="0"/>
              <a:t>Digression: Numbers  ≠ Numbers</a:t>
            </a:r>
          </a:p>
        </p:txBody>
      </p:sp>
      <p:sp>
        <p:nvSpPr>
          <p:cNvPr id="5" name="Datumsplatzhalter 4">
            <a:extLst>
              <a:ext uri="{FF2B5EF4-FFF2-40B4-BE49-F238E27FC236}">
                <a16:creationId xmlns:a16="http://schemas.microsoft.com/office/drawing/2014/main" id="{A789B48B-01AC-1448-7C06-CF571D9560F9}"/>
              </a:ext>
            </a:extLst>
          </p:cNvPr>
          <p:cNvSpPr>
            <a:spLocks noGrp="1"/>
          </p:cNvSpPr>
          <p:nvPr>
            <p:ph type="dt" sz="half" idx="10"/>
          </p:nvPr>
        </p:nvSpPr>
        <p:spPr/>
        <p:txBody>
          <a:bodyPr/>
          <a:lstStyle/>
          <a:p>
            <a:r>
              <a:rPr lang="en-US"/>
              <a:t>((Allison Horst, Github, CC BY 4.0))</a:t>
            </a:r>
            <a:endParaRPr lang="de-DE" dirty="0"/>
          </a:p>
        </p:txBody>
      </p:sp>
      <p:sp>
        <p:nvSpPr>
          <p:cNvPr id="6" name="Fußzeilenplatzhalter 5">
            <a:extLst>
              <a:ext uri="{FF2B5EF4-FFF2-40B4-BE49-F238E27FC236}">
                <a16:creationId xmlns:a16="http://schemas.microsoft.com/office/drawing/2014/main" id="{CCAF5896-A26A-1377-D813-E6055E6067C9}"/>
              </a:ext>
            </a:extLst>
          </p:cNvPr>
          <p:cNvSpPr>
            <a:spLocks noGrp="1"/>
          </p:cNvSpPr>
          <p:nvPr>
            <p:ph type="ftr" sz="quarter" idx="11"/>
          </p:nvPr>
        </p:nvSpPr>
        <p:spPr/>
        <p:txBody>
          <a:bodyPr/>
          <a:lstStyle/>
          <a:p>
            <a:r>
              <a:rPr lang="de-DE"/>
              <a:t>KMH | IL Scientific Method</a:t>
            </a:r>
            <a:endParaRPr lang="de-DE" dirty="0"/>
          </a:p>
        </p:txBody>
      </p:sp>
      <p:pic>
        <p:nvPicPr>
          <p:cNvPr id="8" name="Picture 2" descr="https://pbs.twimg.com/media/EkoDNU6U0AISh-u?format=jpg&amp;name=large">
            <a:hlinkClick r:id="rId2"/>
            <a:extLst>
              <a:ext uri="{FF2B5EF4-FFF2-40B4-BE49-F238E27FC236}">
                <a16:creationId xmlns:a16="http://schemas.microsoft.com/office/drawing/2014/main" id="{40E50E12-66C7-4692-A7FD-1C9DFD93125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16796" y="1496378"/>
            <a:ext cx="5975289" cy="460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709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52EF36B-F8F2-49F3-E733-215C2DCBF51E}"/>
              </a:ext>
            </a:extLst>
          </p:cNvPr>
          <p:cNvSpPr>
            <a:spLocks noGrp="1"/>
          </p:cNvSpPr>
          <p:nvPr>
            <p:ph type="sldNum" sz="quarter" idx="12"/>
          </p:nvPr>
        </p:nvSpPr>
        <p:spPr/>
        <p:txBody>
          <a:bodyPr/>
          <a:lstStyle/>
          <a:p>
            <a:fld id="{D836C0FE-70CA-4950-82D6-CF602CC2B770}" type="slidenum">
              <a:rPr lang="en-GB" smtClean="0"/>
              <a:t>36</a:t>
            </a:fld>
            <a:endParaRPr lang="en-GB" dirty="0"/>
          </a:p>
        </p:txBody>
      </p:sp>
      <p:sp>
        <p:nvSpPr>
          <p:cNvPr id="3" name="Titel 2">
            <a:extLst>
              <a:ext uri="{FF2B5EF4-FFF2-40B4-BE49-F238E27FC236}">
                <a16:creationId xmlns:a16="http://schemas.microsoft.com/office/drawing/2014/main" id="{3E8945C9-2747-4C96-E0DC-4AD892EBE18B}"/>
              </a:ext>
            </a:extLst>
          </p:cNvPr>
          <p:cNvSpPr>
            <a:spLocks noGrp="1"/>
          </p:cNvSpPr>
          <p:nvPr>
            <p:ph type="title"/>
          </p:nvPr>
        </p:nvSpPr>
        <p:spPr/>
        <p:txBody>
          <a:bodyPr/>
          <a:lstStyle/>
          <a:p>
            <a:r>
              <a:rPr lang="en-GB" dirty="0"/>
              <a:t>Assumption: You can measure whatever interests you</a:t>
            </a:r>
          </a:p>
        </p:txBody>
      </p:sp>
      <p:sp>
        <p:nvSpPr>
          <p:cNvPr id="4" name="Inhaltsplatzhalter 3">
            <a:extLst>
              <a:ext uri="{FF2B5EF4-FFF2-40B4-BE49-F238E27FC236}">
                <a16:creationId xmlns:a16="http://schemas.microsoft.com/office/drawing/2014/main" id="{61184192-145D-C22C-2E15-6726624C984F}"/>
              </a:ext>
            </a:extLst>
          </p:cNvPr>
          <p:cNvSpPr>
            <a:spLocks noGrp="1"/>
          </p:cNvSpPr>
          <p:nvPr>
            <p:ph idx="1"/>
          </p:nvPr>
        </p:nvSpPr>
        <p:spPr>
          <a:xfrm>
            <a:off x="695325" y="1268672"/>
            <a:ext cx="6417820" cy="4895593"/>
          </a:xfrm>
        </p:spPr>
        <p:txBody>
          <a:bodyPr>
            <a:normAutofit lnSpcReduction="10000"/>
          </a:bodyPr>
          <a:lstStyle/>
          <a:p>
            <a:r>
              <a:rPr lang="en-GB" b="1" dirty="0"/>
              <a:t>Advantages:</a:t>
            </a:r>
          </a:p>
          <a:p>
            <a:pPr lvl="1"/>
            <a:r>
              <a:rPr lang="en-GB" sz="2400" dirty="0"/>
              <a:t>(more or less) reliable </a:t>
            </a:r>
            <a:r>
              <a:rPr lang="en-GB" sz="2400" b="1" dirty="0">
                <a:solidFill>
                  <a:srgbClr val="E37823"/>
                </a:solidFill>
              </a:rPr>
              <a:t>comparison</a:t>
            </a:r>
            <a:r>
              <a:rPr lang="en-GB" sz="2400" dirty="0"/>
              <a:t> of the properties of objects</a:t>
            </a:r>
          </a:p>
          <a:p>
            <a:pPr lvl="1"/>
            <a:endParaRPr lang="en-GB" sz="1200" dirty="0"/>
          </a:p>
          <a:p>
            <a:r>
              <a:rPr lang="en-GB" b="1" dirty="0"/>
              <a:t>Disadvantages: </a:t>
            </a:r>
            <a:r>
              <a:rPr lang="en-GB" sz="2400" dirty="0"/>
              <a:t>Social reality &amp; "objective" data</a:t>
            </a:r>
          </a:p>
          <a:p>
            <a:r>
              <a:rPr lang="en-GB" sz="2400" dirty="0"/>
              <a:t>Complex social phenomena:</a:t>
            </a:r>
          </a:p>
          <a:p>
            <a:pPr lvl="1"/>
            <a:r>
              <a:rPr lang="en-GB" sz="2200" dirty="0"/>
              <a:t>Extensive process of "making measurable“</a:t>
            </a:r>
            <a:br>
              <a:rPr lang="en-GB" sz="2200" dirty="0"/>
            </a:br>
            <a:r>
              <a:rPr lang="en-GB" sz="2200" dirty="0"/>
              <a:t>👉</a:t>
            </a:r>
            <a:r>
              <a:rPr lang="en-GB" sz="2200" dirty="0">
                <a:solidFill>
                  <a:srgbClr val="E37823"/>
                </a:solidFill>
              </a:rPr>
              <a:t> Operationalisation</a:t>
            </a:r>
          </a:p>
          <a:p>
            <a:pPr lvl="1"/>
            <a:r>
              <a:rPr lang="en-GB" sz="2400" dirty="0"/>
              <a:t>Varying definitions &amp; operationalisations</a:t>
            </a:r>
          </a:p>
          <a:p>
            <a:pPr lvl="1"/>
            <a:r>
              <a:rPr lang="en-GB" sz="2400" dirty="0"/>
              <a:t>Cutting through "smooth" transitions</a:t>
            </a:r>
          </a:p>
        </p:txBody>
      </p:sp>
      <p:sp>
        <p:nvSpPr>
          <p:cNvPr id="5" name="Datumsplatzhalter 4">
            <a:extLst>
              <a:ext uri="{FF2B5EF4-FFF2-40B4-BE49-F238E27FC236}">
                <a16:creationId xmlns:a16="http://schemas.microsoft.com/office/drawing/2014/main" id="{41F8A95D-544D-0B1B-6E40-0853A04E383A}"/>
              </a:ext>
            </a:extLst>
          </p:cNvPr>
          <p:cNvSpPr>
            <a:spLocks noGrp="1"/>
          </p:cNvSpPr>
          <p:nvPr>
            <p:ph type="dt" sz="half" idx="10"/>
          </p:nvPr>
        </p:nvSpPr>
        <p:spPr/>
        <p:txBody>
          <a:bodyPr/>
          <a:lstStyle/>
          <a:p>
            <a:r>
              <a:rPr lang="en-GB" dirty="0"/>
              <a:t>(Brazzy, Public Domain, Wikimedia)</a:t>
            </a:r>
          </a:p>
        </p:txBody>
      </p:sp>
      <p:sp>
        <p:nvSpPr>
          <p:cNvPr id="6" name="Fußzeilenplatzhalter 5">
            <a:extLst>
              <a:ext uri="{FF2B5EF4-FFF2-40B4-BE49-F238E27FC236}">
                <a16:creationId xmlns:a16="http://schemas.microsoft.com/office/drawing/2014/main" id="{D3E55F7D-8A6C-9BD7-D4FF-ADA89DC0650A}"/>
              </a:ext>
            </a:extLst>
          </p:cNvPr>
          <p:cNvSpPr>
            <a:spLocks noGrp="1"/>
          </p:cNvSpPr>
          <p:nvPr>
            <p:ph type="ftr" sz="quarter" idx="11"/>
          </p:nvPr>
        </p:nvSpPr>
        <p:spPr/>
        <p:txBody>
          <a:bodyPr/>
          <a:lstStyle/>
          <a:p>
            <a:r>
              <a:rPr lang="en-GB" dirty="0"/>
              <a:t>KMH | IL Scientific Method</a:t>
            </a:r>
          </a:p>
        </p:txBody>
      </p:sp>
      <p:grpSp>
        <p:nvGrpSpPr>
          <p:cNvPr id="8" name="Gruppieren 7">
            <a:extLst>
              <a:ext uri="{FF2B5EF4-FFF2-40B4-BE49-F238E27FC236}">
                <a16:creationId xmlns:a16="http://schemas.microsoft.com/office/drawing/2014/main" id="{61011354-AB25-D118-3D0E-148595E6453A}"/>
              </a:ext>
            </a:extLst>
          </p:cNvPr>
          <p:cNvGrpSpPr/>
          <p:nvPr/>
        </p:nvGrpSpPr>
        <p:grpSpPr>
          <a:xfrm>
            <a:off x="8421051" y="1268672"/>
            <a:ext cx="3096344" cy="4712306"/>
            <a:chOff x="6310686" y="2780878"/>
            <a:chExt cx="2365770" cy="3600450"/>
          </a:xfrm>
        </p:grpSpPr>
        <p:pic>
          <p:nvPicPr>
            <p:cNvPr id="9" name="Picture 3" descr="R asdfasdf">
              <a:hlinkClick r:id="rId2"/>
              <a:extLst>
                <a:ext uri="{FF2B5EF4-FFF2-40B4-BE49-F238E27FC236}">
                  <a16:creationId xmlns:a16="http://schemas.microsoft.com/office/drawing/2014/main" id="{902B6ED8-9D79-846B-9AF4-2AA0EEB5FB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46" r="33232"/>
            <a:stretch/>
          </p:blipFill>
          <p:spPr bwMode="auto">
            <a:xfrm>
              <a:off x="6813776" y="2780878"/>
              <a:ext cx="1368153"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R asdfasdf">
              <a:hlinkClick r:id="rId2"/>
              <a:extLst>
                <a:ext uri="{FF2B5EF4-FFF2-40B4-BE49-F238E27FC236}">
                  <a16:creationId xmlns:a16="http://schemas.microsoft.com/office/drawing/2014/main" id="{22E0C634-605B-6115-3AC6-9BE5D17143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047" r="12338"/>
            <a:stretch/>
          </p:blipFill>
          <p:spPr bwMode="auto">
            <a:xfrm>
              <a:off x="8388424" y="2780878"/>
              <a:ext cx="288032"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descr="R asdfasdf">
              <a:hlinkClick r:id="rId2"/>
              <a:extLst>
                <a:ext uri="{FF2B5EF4-FFF2-40B4-BE49-F238E27FC236}">
                  <a16:creationId xmlns:a16="http://schemas.microsoft.com/office/drawing/2014/main" id="{26D1C80D-B14D-EBC4-38EF-260A16FD05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828"/>
            <a:stretch/>
          </p:blipFill>
          <p:spPr bwMode="auto">
            <a:xfrm>
              <a:off x="6310686" y="2780878"/>
              <a:ext cx="1510239"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82612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52EF36B-F8F2-49F3-E733-215C2DCBF51E}"/>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3E8945C9-2747-4C96-E0DC-4AD892EBE18B}"/>
              </a:ext>
            </a:extLst>
          </p:cNvPr>
          <p:cNvSpPr>
            <a:spLocks noGrp="1"/>
          </p:cNvSpPr>
          <p:nvPr>
            <p:ph type="title"/>
          </p:nvPr>
        </p:nvSpPr>
        <p:spPr>
          <a:xfrm>
            <a:off x="695326" y="264799"/>
            <a:ext cx="8928100" cy="792000"/>
          </a:xfrm>
        </p:spPr>
        <p:txBody>
          <a:bodyPr/>
          <a:lstStyle/>
          <a:p>
            <a:r>
              <a:rPr lang="en-GB" dirty="0"/>
              <a:t>Assumption: You can measure whatever interests you</a:t>
            </a:r>
            <a:br>
              <a:rPr lang="en-GB" dirty="0"/>
            </a:br>
            <a:r>
              <a:rPr lang="en-GB" dirty="0"/>
              <a:t>@ complex social phenomena</a:t>
            </a:r>
          </a:p>
        </p:txBody>
      </p:sp>
      <p:pic>
        <p:nvPicPr>
          <p:cNvPr id="12" name="Content Placeholder 11">
            <a:extLst>
              <a:ext uri="{FF2B5EF4-FFF2-40B4-BE49-F238E27FC236}">
                <a16:creationId xmlns:a16="http://schemas.microsoft.com/office/drawing/2014/main" id="{AD3E92F0-F408-8413-89AD-E2D4FCE40861}"/>
              </a:ext>
            </a:extLst>
          </p:cNvPr>
          <p:cNvPicPr>
            <a:picLocks noGrp="1" noChangeAspect="1"/>
          </p:cNvPicPr>
          <p:nvPr>
            <p:ph idx="1"/>
          </p:nvPr>
        </p:nvPicPr>
        <p:blipFill>
          <a:blip r:embed="rId2"/>
          <a:stretch>
            <a:fillRect/>
          </a:stretch>
        </p:blipFill>
        <p:spPr>
          <a:xfrm>
            <a:off x="2747033" y="1268672"/>
            <a:ext cx="6697934" cy="4705681"/>
          </a:xfrm>
        </p:spPr>
      </p:pic>
      <p:sp>
        <p:nvSpPr>
          <p:cNvPr id="5" name="Datumsplatzhalter 4">
            <a:extLst>
              <a:ext uri="{FF2B5EF4-FFF2-40B4-BE49-F238E27FC236}">
                <a16:creationId xmlns:a16="http://schemas.microsoft.com/office/drawing/2014/main" id="{41F8A95D-544D-0B1B-6E40-0853A04E383A}"/>
              </a:ext>
            </a:extLst>
          </p:cNvPr>
          <p:cNvSpPr>
            <a:spLocks noGrp="1"/>
          </p:cNvSpPr>
          <p:nvPr>
            <p:ph type="dt" sz="half" idx="10"/>
          </p:nvPr>
        </p:nvSpPr>
        <p:spPr/>
        <p:txBody>
          <a:bodyPr/>
          <a:lstStyle/>
          <a:p>
            <a:r>
              <a:rPr lang="en-GB" dirty="0"/>
              <a:t>(Reuber &amp; Pfaffenbach 2005:51)</a:t>
            </a:r>
          </a:p>
        </p:txBody>
      </p:sp>
      <p:sp>
        <p:nvSpPr>
          <p:cNvPr id="6" name="Fußzeilenplatzhalter 5">
            <a:extLst>
              <a:ext uri="{FF2B5EF4-FFF2-40B4-BE49-F238E27FC236}">
                <a16:creationId xmlns:a16="http://schemas.microsoft.com/office/drawing/2014/main" id="{D3E55F7D-8A6C-9BD7-D4FF-ADA89DC0650A}"/>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4039628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52EF36B-F8F2-49F3-E733-215C2DCBF51E}"/>
              </a:ext>
            </a:extLst>
          </p:cNvPr>
          <p:cNvSpPr>
            <a:spLocks noGrp="1"/>
          </p:cNvSpPr>
          <p:nvPr>
            <p:ph type="sldNum" sz="quarter" idx="12"/>
          </p:nvPr>
        </p:nvSpPr>
        <p:spPr/>
        <p:txBody>
          <a:bodyPr/>
          <a:lstStyle/>
          <a:p>
            <a:fld id="{D836C0FE-70CA-4950-82D6-CF602CC2B770}" type="slidenum">
              <a:rPr lang="en-GB" smtClean="0"/>
              <a:t>38</a:t>
            </a:fld>
            <a:endParaRPr lang="en-GB" dirty="0"/>
          </a:p>
        </p:txBody>
      </p:sp>
      <p:sp>
        <p:nvSpPr>
          <p:cNvPr id="3" name="Titel 2">
            <a:extLst>
              <a:ext uri="{FF2B5EF4-FFF2-40B4-BE49-F238E27FC236}">
                <a16:creationId xmlns:a16="http://schemas.microsoft.com/office/drawing/2014/main" id="{3E8945C9-2747-4C96-E0DC-4AD892EBE18B}"/>
              </a:ext>
            </a:extLst>
          </p:cNvPr>
          <p:cNvSpPr>
            <a:spLocks noGrp="1"/>
          </p:cNvSpPr>
          <p:nvPr>
            <p:ph type="title"/>
          </p:nvPr>
        </p:nvSpPr>
        <p:spPr>
          <a:xfrm>
            <a:off x="695326" y="342859"/>
            <a:ext cx="8928100" cy="792000"/>
          </a:xfrm>
        </p:spPr>
        <p:txBody>
          <a:bodyPr/>
          <a:lstStyle/>
          <a:p>
            <a:r>
              <a:rPr lang="en-GB" dirty="0"/>
              <a:t>Assumption: You can measure whatever interests you</a:t>
            </a:r>
            <a:br>
              <a:rPr lang="en-GB" dirty="0"/>
            </a:br>
            <a:r>
              <a:rPr lang="en-GB" dirty="0"/>
              <a:t>@ cut through “smooth” transitions</a:t>
            </a:r>
          </a:p>
        </p:txBody>
      </p:sp>
      <p:sp>
        <p:nvSpPr>
          <p:cNvPr id="5" name="Datumsplatzhalter 4">
            <a:extLst>
              <a:ext uri="{FF2B5EF4-FFF2-40B4-BE49-F238E27FC236}">
                <a16:creationId xmlns:a16="http://schemas.microsoft.com/office/drawing/2014/main" id="{41F8A95D-544D-0B1B-6E40-0853A04E383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3E55F7D-8A6C-9BD7-D4FF-ADA89DC0650A}"/>
              </a:ext>
            </a:extLst>
          </p:cNvPr>
          <p:cNvSpPr>
            <a:spLocks noGrp="1"/>
          </p:cNvSpPr>
          <p:nvPr>
            <p:ph type="ftr" sz="quarter" idx="11"/>
          </p:nvPr>
        </p:nvSpPr>
        <p:spPr/>
        <p:txBody>
          <a:bodyPr/>
          <a:lstStyle/>
          <a:p>
            <a:r>
              <a:rPr lang="en-GB" dirty="0"/>
              <a:t>KMH | IL Scientific Method</a:t>
            </a:r>
          </a:p>
        </p:txBody>
      </p:sp>
      <p:pic>
        <p:nvPicPr>
          <p:cNvPr id="9" name="Inhaltsplatzhalter 8">
            <a:extLst>
              <a:ext uri="{FF2B5EF4-FFF2-40B4-BE49-F238E27FC236}">
                <a16:creationId xmlns:a16="http://schemas.microsoft.com/office/drawing/2014/main" id="{81F5A402-2878-76B8-76AC-AB79F5C29EA5}"/>
              </a:ext>
            </a:extLst>
          </p:cNvPr>
          <p:cNvPicPr>
            <a:picLocks noGrp="1" noChangeAspect="1"/>
          </p:cNvPicPr>
          <p:nvPr>
            <p:ph idx="1"/>
          </p:nvPr>
        </p:nvPicPr>
        <p:blipFill>
          <a:blip r:embed="rId2"/>
          <a:stretch>
            <a:fillRect/>
          </a:stretch>
        </p:blipFill>
        <p:spPr>
          <a:xfrm>
            <a:off x="1844519" y="1434675"/>
            <a:ext cx="8502961" cy="4606925"/>
          </a:xfrm>
        </p:spPr>
      </p:pic>
    </p:spTree>
    <p:extLst>
      <p:ext uri="{BB962C8B-B14F-4D97-AF65-F5344CB8AC3E}">
        <p14:creationId xmlns:p14="http://schemas.microsoft.com/office/powerpoint/2010/main" val="3256963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4C7ED09-3CC6-0318-829D-168BACB6A117}"/>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861AD8A8-9DFE-C419-AA1C-7CF86EDB4211}"/>
              </a:ext>
            </a:extLst>
          </p:cNvPr>
          <p:cNvSpPr>
            <a:spLocks noGrp="1"/>
          </p:cNvSpPr>
          <p:nvPr>
            <p:ph type="title"/>
          </p:nvPr>
        </p:nvSpPr>
        <p:spPr/>
        <p:txBody>
          <a:bodyPr/>
          <a:lstStyle/>
          <a:p>
            <a:r>
              <a:rPr lang="en-GB" dirty="0"/>
              <a:t>What methods are there? Quantitative Mappings</a:t>
            </a:r>
          </a:p>
        </p:txBody>
      </p:sp>
      <p:sp>
        <p:nvSpPr>
          <p:cNvPr id="5" name="Datumsplatzhalter 4">
            <a:extLst>
              <a:ext uri="{FF2B5EF4-FFF2-40B4-BE49-F238E27FC236}">
                <a16:creationId xmlns:a16="http://schemas.microsoft.com/office/drawing/2014/main" id="{44227F07-8BBE-4979-FF48-FFAF8C0842A8}"/>
              </a:ext>
            </a:extLst>
          </p:cNvPr>
          <p:cNvSpPr>
            <a:spLocks noGrp="1"/>
          </p:cNvSpPr>
          <p:nvPr>
            <p:ph type="dt" sz="half" idx="10"/>
          </p:nvPr>
        </p:nvSpPr>
        <p:spPr/>
        <p:txBody>
          <a:bodyPr/>
          <a:lstStyle/>
          <a:p>
            <a:r>
              <a:rPr lang="en-GB" dirty="0"/>
              <a:t>(Hoogen, 2023; EU, 2024)</a:t>
            </a:r>
          </a:p>
        </p:txBody>
      </p:sp>
      <p:sp>
        <p:nvSpPr>
          <p:cNvPr id="6" name="Fußzeilenplatzhalter 5">
            <a:extLst>
              <a:ext uri="{FF2B5EF4-FFF2-40B4-BE49-F238E27FC236}">
                <a16:creationId xmlns:a16="http://schemas.microsoft.com/office/drawing/2014/main" id="{EA9C8F3C-B221-78E1-9330-14DCCA7E239C}"/>
              </a:ext>
            </a:extLst>
          </p:cNvPr>
          <p:cNvSpPr>
            <a:spLocks noGrp="1"/>
          </p:cNvSpPr>
          <p:nvPr>
            <p:ph type="ftr" sz="quarter" idx="11"/>
          </p:nvPr>
        </p:nvSpPr>
        <p:spPr/>
        <p:txBody>
          <a:bodyPr/>
          <a:lstStyle/>
          <a:p>
            <a:r>
              <a:rPr lang="en-GB" dirty="0"/>
              <a:t>KMH | IL Scientific Method</a:t>
            </a:r>
          </a:p>
        </p:txBody>
      </p:sp>
      <p:pic>
        <p:nvPicPr>
          <p:cNvPr id="10" name="Picture 2">
            <a:hlinkClick r:id="rId2"/>
            <a:extLst>
              <a:ext uri="{FF2B5EF4-FFF2-40B4-BE49-F238E27FC236}">
                <a16:creationId xmlns:a16="http://schemas.microsoft.com/office/drawing/2014/main" id="{2B4139F0-2A53-D564-0707-78DA3CC6D7C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2924" y="2292349"/>
            <a:ext cx="5038557" cy="326024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0B171B79-8166-77EF-065F-046548FDA882}"/>
              </a:ext>
            </a:extLst>
          </p:cNvPr>
          <p:cNvPicPr>
            <a:picLocks noChangeAspect="1"/>
          </p:cNvPicPr>
          <p:nvPr/>
        </p:nvPicPr>
        <p:blipFill>
          <a:blip r:embed="rId5"/>
          <a:stretch>
            <a:fillRect/>
          </a:stretch>
        </p:blipFill>
        <p:spPr>
          <a:xfrm>
            <a:off x="6017549" y="1898554"/>
            <a:ext cx="5688001" cy="3722444"/>
          </a:xfrm>
          <a:prstGeom prst="rect">
            <a:avLst/>
          </a:prstGeom>
        </p:spPr>
      </p:pic>
    </p:spTree>
    <p:extLst>
      <p:ext uri="{BB962C8B-B14F-4D97-AF65-F5344CB8AC3E}">
        <p14:creationId xmlns:p14="http://schemas.microsoft.com/office/powerpoint/2010/main" val="3875304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6EEF0C2-369E-1C28-F4AD-BB423AE7DD92}"/>
              </a:ext>
            </a:extLst>
          </p:cNvPr>
          <p:cNvSpPr>
            <a:spLocks noGrp="1"/>
          </p:cNvSpPr>
          <p:nvPr>
            <p:ph type="sldNum" sz="quarter" idx="12"/>
          </p:nvPr>
        </p:nvSpPr>
        <p:spPr/>
        <p:txBody>
          <a:bodyPr/>
          <a:lstStyle/>
          <a:p>
            <a:fld id="{D836C0FE-70CA-4950-82D6-CF602CC2B770}" type="slidenum">
              <a:rPr lang="en-GB" smtClean="0"/>
              <a:t>4</a:t>
            </a:fld>
            <a:endParaRPr lang="en-GB" dirty="0"/>
          </a:p>
        </p:txBody>
      </p:sp>
      <p:sp>
        <p:nvSpPr>
          <p:cNvPr id="3" name="Titel 2">
            <a:extLst>
              <a:ext uri="{FF2B5EF4-FFF2-40B4-BE49-F238E27FC236}">
                <a16:creationId xmlns:a16="http://schemas.microsoft.com/office/drawing/2014/main" id="{8A8DDBD4-C95B-C5F5-4FF7-A9F8AFCE6393}"/>
              </a:ext>
            </a:extLst>
          </p:cNvPr>
          <p:cNvSpPr>
            <a:spLocks noGrp="1"/>
          </p:cNvSpPr>
          <p:nvPr>
            <p:ph type="title"/>
          </p:nvPr>
        </p:nvSpPr>
        <p:spPr/>
        <p:txBody>
          <a:bodyPr/>
          <a:lstStyle/>
          <a:p>
            <a:r>
              <a:rPr lang="en-GB" dirty="0"/>
              <a:t>Digression: Your next steps</a:t>
            </a:r>
          </a:p>
        </p:txBody>
      </p:sp>
      <p:graphicFrame>
        <p:nvGraphicFramePr>
          <p:cNvPr id="7" name="Inhaltsplatzhalter 6">
            <a:extLst>
              <a:ext uri="{FF2B5EF4-FFF2-40B4-BE49-F238E27FC236}">
                <a16:creationId xmlns:a16="http://schemas.microsoft.com/office/drawing/2014/main" id="{92681D73-6F5F-546B-3E59-2924BB3452C7}"/>
              </a:ext>
            </a:extLst>
          </p:cNvPr>
          <p:cNvGraphicFramePr>
            <a:graphicFrameLocks noGrp="1"/>
          </p:cNvGraphicFramePr>
          <p:nvPr>
            <p:ph idx="1"/>
            <p:extLst>
              <p:ext uri="{D42A27DB-BD31-4B8C-83A1-F6EECF244321}">
                <p14:modId xmlns:p14="http://schemas.microsoft.com/office/powerpoint/2010/main" val="2620745779"/>
              </p:ext>
            </p:extLst>
          </p:nvPr>
        </p:nvGraphicFramePr>
        <p:xfrm>
          <a:off x="723900" y="1099497"/>
          <a:ext cx="10152675" cy="5124850"/>
        </p:xfrm>
        <a:graphic>
          <a:graphicData uri="http://schemas.openxmlformats.org/drawingml/2006/table">
            <a:tbl>
              <a:tblPr firstRow="1">
                <a:tableStyleId>{B301B821-A1FF-4177-AEE7-76D212191A09}</a:tableStyleId>
              </a:tblPr>
              <a:tblGrid>
                <a:gridCol w="1823235">
                  <a:extLst>
                    <a:ext uri="{9D8B030D-6E8A-4147-A177-3AD203B41FA5}">
                      <a16:colId xmlns:a16="http://schemas.microsoft.com/office/drawing/2014/main" val="2757045911"/>
                    </a:ext>
                  </a:extLst>
                </a:gridCol>
                <a:gridCol w="4164720">
                  <a:extLst>
                    <a:ext uri="{9D8B030D-6E8A-4147-A177-3AD203B41FA5}">
                      <a16:colId xmlns:a16="http://schemas.microsoft.com/office/drawing/2014/main" val="1024825453"/>
                    </a:ext>
                  </a:extLst>
                </a:gridCol>
                <a:gridCol w="4164720">
                  <a:extLst>
                    <a:ext uri="{9D8B030D-6E8A-4147-A177-3AD203B41FA5}">
                      <a16:colId xmlns:a16="http://schemas.microsoft.com/office/drawing/2014/main" val="740572438"/>
                    </a:ext>
                  </a:extLst>
                </a:gridCol>
              </a:tblGrid>
              <a:tr h="302011">
                <a:tc>
                  <a:txBody>
                    <a:bodyPr/>
                    <a:lstStyle/>
                    <a:p>
                      <a:pPr fontAlgn="b"/>
                      <a:r>
                        <a:rPr lang="de-AT" sz="2000" b="1" dirty="0">
                          <a:effectLst/>
                        </a:rPr>
                        <a:t>Aspect</a:t>
                      </a:r>
                    </a:p>
                  </a:txBody>
                  <a:tcPr marL="30309" marR="30309" marT="15154" marB="15154" anchor="b"/>
                </a:tc>
                <a:tc>
                  <a:txBody>
                    <a:bodyPr/>
                    <a:lstStyle/>
                    <a:p>
                      <a:pPr algn="ctr" fontAlgn="b"/>
                      <a:r>
                        <a:rPr lang="de-AT" sz="2000" b="1" dirty="0">
                          <a:effectLst/>
                        </a:rPr>
                        <a:t>Bachelor’s Thesis</a:t>
                      </a:r>
                    </a:p>
                  </a:txBody>
                  <a:tcPr marL="30309" marR="30309" marT="15154" marB="15154" anchor="b"/>
                </a:tc>
                <a:tc>
                  <a:txBody>
                    <a:bodyPr/>
                    <a:lstStyle/>
                    <a:p>
                      <a:pPr algn="ctr" fontAlgn="b"/>
                      <a:r>
                        <a:rPr lang="de-AT" sz="2000" b="1" dirty="0">
                          <a:effectLst/>
                        </a:rPr>
                        <a:t>Master’s Thesis</a:t>
                      </a:r>
                    </a:p>
                  </a:txBody>
                  <a:tcPr marL="30309" marR="30309" marT="15154" marB="15154" anchor="b"/>
                </a:tc>
                <a:extLst>
                  <a:ext uri="{0D108BD9-81ED-4DB2-BD59-A6C34878D82A}">
                    <a16:rowId xmlns:a16="http://schemas.microsoft.com/office/drawing/2014/main" val="3860126304"/>
                  </a:ext>
                </a:extLst>
              </a:tr>
              <a:tr h="634395">
                <a:tc>
                  <a:txBody>
                    <a:bodyPr/>
                    <a:lstStyle/>
                    <a:p>
                      <a:pPr fontAlgn="base"/>
                      <a:r>
                        <a:rPr lang="de-AT" sz="1600" b="1" dirty="0">
                          <a:effectLst/>
                        </a:rPr>
                        <a:t>Purpose</a:t>
                      </a:r>
                      <a:endParaRPr lang="de-AT" sz="1600" dirty="0">
                        <a:effectLst/>
                      </a:endParaRPr>
                    </a:p>
                  </a:txBody>
                  <a:tcPr marL="30309" marR="30309" marT="15154" marB="15154" anchor="ctr"/>
                </a:tc>
                <a:tc>
                  <a:txBody>
                    <a:bodyPr/>
                    <a:lstStyle/>
                    <a:p>
                      <a:pPr fontAlgn="base">
                        <a:tabLst/>
                      </a:pPr>
                      <a:r>
                        <a:rPr lang="en-US" sz="1600" dirty="0">
                          <a:effectLst/>
                        </a:rPr>
                        <a:t>Demonstrates foundational understanding </a:t>
                      </a:r>
                      <a:br>
                        <a:rPr lang="en-US" sz="1600" dirty="0">
                          <a:effectLst/>
                        </a:rPr>
                      </a:br>
                      <a:r>
                        <a:rPr lang="en-US" sz="1600" dirty="0">
                          <a:effectLst/>
                        </a:rPr>
                        <a:t>of a field</a:t>
                      </a:r>
                    </a:p>
                  </a:txBody>
                  <a:tcPr marL="30309" marR="30309" marT="15154" marB="15154" anchor="ctr"/>
                </a:tc>
                <a:tc>
                  <a:txBody>
                    <a:bodyPr/>
                    <a:lstStyle/>
                    <a:p>
                      <a:pPr fontAlgn="base"/>
                      <a:r>
                        <a:rPr lang="en-US" sz="1600" dirty="0">
                          <a:effectLst/>
                        </a:rPr>
                        <a:t>Demonstrates advanced, in-depth knowledge </a:t>
                      </a:r>
                      <a:br>
                        <a:rPr lang="en-US" sz="1600" dirty="0">
                          <a:effectLst/>
                        </a:rPr>
                      </a:br>
                      <a:r>
                        <a:rPr lang="en-US" sz="1600" dirty="0">
                          <a:effectLst/>
                        </a:rPr>
                        <a:t>&amp; critical analysis</a:t>
                      </a:r>
                    </a:p>
                  </a:txBody>
                  <a:tcPr marL="30309" marR="30309" marT="15154" marB="15154" anchor="ctr"/>
                </a:tc>
                <a:extLst>
                  <a:ext uri="{0D108BD9-81ED-4DB2-BD59-A6C34878D82A}">
                    <a16:rowId xmlns:a16="http://schemas.microsoft.com/office/drawing/2014/main" val="1330587217"/>
                  </a:ext>
                </a:extLst>
              </a:tr>
              <a:tr h="570634">
                <a:tc>
                  <a:txBody>
                    <a:bodyPr/>
                    <a:lstStyle/>
                    <a:p>
                      <a:pPr fontAlgn="base"/>
                      <a:r>
                        <a:rPr lang="de-AT" sz="1600" b="1" dirty="0">
                          <a:effectLst/>
                        </a:rPr>
                        <a:t>Scope</a:t>
                      </a:r>
                      <a:endParaRPr lang="de-AT" sz="1600" dirty="0">
                        <a:effectLst/>
                      </a:endParaRPr>
                    </a:p>
                  </a:txBody>
                  <a:tcPr marL="30309" marR="30309" marT="15154" marB="15154" anchor="ctr"/>
                </a:tc>
                <a:tc>
                  <a:txBody>
                    <a:bodyPr/>
                    <a:lstStyle/>
                    <a:p>
                      <a:pPr fontAlgn="base"/>
                      <a:r>
                        <a:rPr lang="en-US" sz="1600" dirty="0">
                          <a:effectLst/>
                        </a:rPr>
                        <a:t>Narrow focus, often summarising existing knowledge</a:t>
                      </a:r>
                    </a:p>
                  </a:txBody>
                  <a:tcPr marL="30309" marR="30309" marT="15154" marB="15154" anchor="ctr"/>
                </a:tc>
                <a:tc>
                  <a:txBody>
                    <a:bodyPr/>
                    <a:lstStyle/>
                    <a:p>
                      <a:pPr fontAlgn="base"/>
                      <a:r>
                        <a:rPr lang="en-US" sz="1600" dirty="0">
                          <a:effectLst/>
                        </a:rPr>
                        <a:t>Broader scope with emphasis on </a:t>
                      </a:r>
                      <a:br>
                        <a:rPr lang="en-US" sz="1600" dirty="0">
                          <a:effectLst/>
                        </a:rPr>
                      </a:br>
                      <a:r>
                        <a:rPr lang="en-US" sz="1600" dirty="0">
                          <a:effectLst/>
                        </a:rPr>
                        <a:t>original research or application</a:t>
                      </a:r>
                    </a:p>
                  </a:txBody>
                  <a:tcPr marL="30309" marR="30309" marT="15154" marB="15154" anchor="ctr"/>
                </a:tc>
                <a:extLst>
                  <a:ext uri="{0D108BD9-81ED-4DB2-BD59-A6C34878D82A}">
                    <a16:rowId xmlns:a16="http://schemas.microsoft.com/office/drawing/2014/main" val="3172691889"/>
                  </a:ext>
                </a:extLst>
              </a:tr>
              <a:tr h="570634">
                <a:tc>
                  <a:txBody>
                    <a:bodyPr/>
                    <a:lstStyle/>
                    <a:p>
                      <a:pPr fontAlgn="base"/>
                      <a:r>
                        <a:rPr lang="de-AT" sz="1600" b="1" dirty="0">
                          <a:effectLst/>
                        </a:rPr>
                        <a:t>Depth of Research</a:t>
                      </a:r>
                      <a:endParaRPr lang="de-AT" sz="1600" dirty="0">
                        <a:effectLst/>
                      </a:endParaRPr>
                    </a:p>
                  </a:txBody>
                  <a:tcPr marL="30309" marR="30309" marT="15154" marB="15154" anchor="ctr"/>
                </a:tc>
                <a:tc>
                  <a:txBody>
                    <a:bodyPr/>
                    <a:lstStyle/>
                    <a:p>
                      <a:pPr fontAlgn="base"/>
                      <a:r>
                        <a:rPr lang="en-US" sz="1600" dirty="0">
                          <a:effectLst/>
                        </a:rPr>
                        <a:t>Limited, often based on secondary data </a:t>
                      </a:r>
                      <a:br>
                        <a:rPr lang="en-US" sz="1600" dirty="0">
                          <a:effectLst/>
                        </a:rPr>
                      </a:br>
                      <a:r>
                        <a:rPr lang="en-US" sz="1600" dirty="0">
                          <a:effectLst/>
                        </a:rPr>
                        <a:t>or a basic study</a:t>
                      </a:r>
                    </a:p>
                  </a:txBody>
                  <a:tcPr marL="30309" marR="30309" marT="15154" marB="15154" anchor="ctr"/>
                </a:tc>
                <a:tc>
                  <a:txBody>
                    <a:bodyPr/>
                    <a:lstStyle/>
                    <a:p>
                      <a:pPr fontAlgn="base"/>
                      <a:r>
                        <a:rPr lang="en-US" sz="1600" dirty="0">
                          <a:effectLst/>
                        </a:rPr>
                        <a:t>Extensive, with original research or </a:t>
                      </a:r>
                      <a:br>
                        <a:rPr lang="en-US" sz="1600" dirty="0">
                          <a:effectLst/>
                        </a:rPr>
                      </a:br>
                      <a:r>
                        <a:rPr lang="en-US" sz="1600" dirty="0">
                          <a:effectLst/>
                        </a:rPr>
                        <a:t>detailed case studies</a:t>
                      </a:r>
                    </a:p>
                  </a:txBody>
                  <a:tcPr marL="30309" marR="30309" marT="15154" marB="15154" anchor="ctr"/>
                </a:tc>
                <a:extLst>
                  <a:ext uri="{0D108BD9-81ED-4DB2-BD59-A6C34878D82A}">
                    <a16:rowId xmlns:a16="http://schemas.microsoft.com/office/drawing/2014/main" val="2215103731"/>
                  </a:ext>
                </a:extLst>
              </a:tr>
              <a:tr h="570634">
                <a:tc>
                  <a:txBody>
                    <a:bodyPr/>
                    <a:lstStyle/>
                    <a:p>
                      <a:pPr fontAlgn="base"/>
                      <a:r>
                        <a:rPr lang="de-AT" sz="1600" b="1" dirty="0">
                          <a:effectLst/>
                        </a:rPr>
                        <a:t>Complexity</a:t>
                      </a:r>
                      <a:endParaRPr lang="de-AT" sz="1600" dirty="0">
                        <a:effectLst/>
                      </a:endParaRPr>
                    </a:p>
                  </a:txBody>
                  <a:tcPr marL="30309" marR="30309" marT="15154" marB="15154" anchor="ctr"/>
                </a:tc>
                <a:tc>
                  <a:txBody>
                    <a:bodyPr/>
                    <a:lstStyle/>
                    <a:p>
                      <a:pPr fontAlgn="base"/>
                      <a:r>
                        <a:rPr lang="en-US" sz="1600" dirty="0">
                          <a:effectLst/>
                        </a:rPr>
                        <a:t>Introduces concepts and methods </a:t>
                      </a:r>
                      <a:br>
                        <a:rPr lang="en-US" sz="1600" dirty="0">
                          <a:effectLst/>
                        </a:rPr>
                      </a:br>
                      <a:r>
                        <a:rPr lang="en-US" sz="1600" dirty="0">
                          <a:effectLst/>
                        </a:rPr>
                        <a:t>of the discipline</a:t>
                      </a:r>
                    </a:p>
                  </a:txBody>
                  <a:tcPr marL="30309" marR="30309" marT="15154" marB="15154" anchor="ctr"/>
                </a:tc>
                <a:tc>
                  <a:txBody>
                    <a:bodyPr/>
                    <a:lstStyle/>
                    <a:p>
                      <a:pPr fontAlgn="base"/>
                      <a:r>
                        <a:rPr lang="en-US" sz="1600" dirty="0">
                          <a:effectLst/>
                        </a:rPr>
                        <a:t>Involves complex analysis, methodologies, </a:t>
                      </a:r>
                      <a:br>
                        <a:rPr lang="en-US" sz="1600" dirty="0">
                          <a:effectLst/>
                        </a:rPr>
                      </a:br>
                      <a:r>
                        <a:rPr lang="en-US" sz="1600" dirty="0">
                          <a:effectLst/>
                        </a:rPr>
                        <a:t>&amp; synthesis</a:t>
                      </a:r>
                    </a:p>
                  </a:txBody>
                  <a:tcPr marL="30309" marR="30309" marT="15154" marB="15154" anchor="ctr"/>
                </a:tc>
                <a:extLst>
                  <a:ext uri="{0D108BD9-81ED-4DB2-BD59-A6C34878D82A}">
                    <a16:rowId xmlns:a16="http://schemas.microsoft.com/office/drawing/2014/main" val="932564170"/>
                  </a:ext>
                </a:extLst>
              </a:tr>
              <a:tr h="434059">
                <a:tc>
                  <a:txBody>
                    <a:bodyPr/>
                    <a:lstStyle/>
                    <a:p>
                      <a:pPr fontAlgn="base"/>
                      <a:r>
                        <a:rPr lang="de-AT" sz="1600" b="1" dirty="0">
                          <a:effectLst/>
                        </a:rPr>
                        <a:t>Independence</a:t>
                      </a:r>
                      <a:endParaRPr lang="de-AT" sz="1600" dirty="0">
                        <a:effectLst/>
                      </a:endParaRPr>
                    </a:p>
                  </a:txBody>
                  <a:tcPr marL="30309" marR="30309" marT="15154" marB="15154" anchor="ctr"/>
                </a:tc>
                <a:tc>
                  <a:txBody>
                    <a:bodyPr/>
                    <a:lstStyle/>
                    <a:p>
                      <a:pPr fontAlgn="base"/>
                      <a:r>
                        <a:rPr lang="en-US" sz="1600" dirty="0">
                          <a:effectLst/>
                        </a:rPr>
                        <a:t>Requires guidance from a supervisor</a:t>
                      </a:r>
                    </a:p>
                  </a:txBody>
                  <a:tcPr marL="30309" marR="30309" marT="15154" marB="15154" anchor="ctr"/>
                </a:tc>
                <a:tc>
                  <a:txBody>
                    <a:bodyPr/>
                    <a:lstStyle/>
                    <a:p>
                      <a:pPr fontAlgn="base"/>
                      <a:r>
                        <a:rPr lang="en-US" sz="1600" dirty="0">
                          <a:effectLst/>
                        </a:rPr>
                        <a:t>Greater independence; supervisor = advisor</a:t>
                      </a:r>
                    </a:p>
                  </a:txBody>
                  <a:tcPr marL="30309" marR="30309" marT="15154" marB="15154" anchor="ctr"/>
                </a:tc>
                <a:extLst>
                  <a:ext uri="{0D108BD9-81ED-4DB2-BD59-A6C34878D82A}">
                    <a16:rowId xmlns:a16="http://schemas.microsoft.com/office/drawing/2014/main" val="944105312"/>
                  </a:ext>
                </a:extLst>
              </a:tr>
              <a:tr h="434059">
                <a:tc>
                  <a:txBody>
                    <a:bodyPr/>
                    <a:lstStyle/>
                    <a:p>
                      <a:pPr fontAlgn="base"/>
                      <a:r>
                        <a:rPr lang="de-AT" sz="1600" b="1" dirty="0">
                          <a:effectLst/>
                        </a:rPr>
                        <a:t>Methodology</a:t>
                      </a:r>
                      <a:endParaRPr lang="de-AT" sz="1600" dirty="0">
                        <a:effectLst/>
                      </a:endParaRPr>
                    </a:p>
                  </a:txBody>
                  <a:tcPr marL="30309" marR="30309" marT="15154" marB="15154" anchor="ctr"/>
                </a:tc>
                <a:tc>
                  <a:txBody>
                    <a:bodyPr/>
                    <a:lstStyle/>
                    <a:p>
                      <a:pPr fontAlgn="base"/>
                      <a:r>
                        <a:rPr lang="en-US" sz="1600" dirty="0">
                          <a:effectLst/>
                        </a:rPr>
                        <a:t>Basic application of research methods</a:t>
                      </a:r>
                    </a:p>
                  </a:txBody>
                  <a:tcPr marL="30309" marR="30309" marT="15154" marB="15154" anchor="ctr"/>
                </a:tc>
                <a:tc>
                  <a:txBody>
                    <a:bodyPr/>
                    <a:lstStyle/>
                    <a:p>
                      <a:pPr fontAlgn="base"/>
                      <a:r>
                        <a:rPr lang="en-US" sz="1600" dirty="0">
                          <a:effectLst/>
                        </a:rPr>
                        <a:t>Advanced or specialised research methods</a:t>
                      </a:r>
                    </a:p>
                  </a:txBody>
                  <a:tcPr marL="30309" marR="30309" marT="15154" marB="15154" anchor="ctr"/>
                </a:tc>
                <a:extLst>
                  <a:ext uri="{0D108BD9-81ED-4DB2-BD59-A6C34878D82A}">
                    <a16:rowId xmlns:a16="http://schemas.microsoft.com/office/drawing/2014/main" val="220302621"/>
                  </a:ext>
                </a:extLst>
              </a:tr>
              <a:tr h="570634">
                <a:tc>
                  <a:txBody>
                    <a:bodyPr/>
                    <a:lstStyle/>
                    <a:p>
                      <a:pPr fontAlgn="base"/>
                      <a:r>
                        <a:rPr lang="de-AT" sz="1600" b="1" dirty="0">
                          <a:effectLst/>
                        </a:rPr>
                        <a:t>Outcome</a:t>
                      </a:r>
                      <a:endParaRPr lang="de-AT" sz="1600" dirty="0">
                        <a:effectLst/>
                      </a:endParaRPr>
                    </a:p>
                  </a:txBody>
                  <a:tcPr marL="30309" marR="30309" marT="15154" marB="15154" anchor="ctr"/>
                </a:tc>
                <a:tc>
                  <a:txBody>
                    <a:bodyPr/>
                    <a:lstStyle/>
                    <a:p>
                      <a:pPr fontAlgn="base"/>
                      <a:r>
                        <a:rPr lang="en-US" sz="1600" dirty="0">
                          <a:effectLst/>
                        </a:rPr>
                        <a:t>Demonstrates basic academic writing and understanding</a:t>
                      </a:r>
                    </a:p>
                  </a:txBody>
                  <a:tcPr marL="30309" marR="30309" marT="15154" marB="15154" anchor="ctr"/>
                </a:tc>
                <a:tc>
                  <a:txBody>
                    <a:bodyPr/>
                    <a:lstStyle/>
                    <a:p>
                      <a:pPr fontAlgn="base"/>
                      <a:r>
                        <a:rPr lang="en-US" sz="1600" dirty="0">
                          <a:effectLst/>
                        </a:rPr>
                        <a:t>Contributes to the field with new insights </a:t>
                      </a:r>
                      <a:br>
                        <a:rPr lang="en-US" sz="1600" dirty="0">
                          <a:effectLst/>
                        </a:rPr>
                      </a:br>
                      <a:r>
                        <a:rPr lang="en-US" sz="1600" dirty="0">
                          <a:effectLst/>
                        </a:rPr>
                        <a:t>or applications</a:t>
                      </a:r>
                    </a:p>
                  </a:txBody>
                  <a:tcPr marL="30309" marR="30309" marT="15154" marB="15154" anchor="ctr"/>
                </a:tc>
                <a:extLst>
                  <a:ext uri="{0D108BD9-81ED-4DB2-BD59-A6C34878D82A}">
                    <a16:rowId xmlns:a16="http://schemas.microsoft.com/office/drawing/2014/main" val="2591351892"/>
                  </a:ext>
                </a:extLst>
              </a:tr>
              <a:tr h="570634">
                <a:tc>
                  <a:txBody>
                    <a:bodyPr/>
                    <a:lstStyle/>
                    <a:p>
                      <a:pPr fontAlgn="base"/>
                      <a:r>
                        <a:rPr lang="de-AT" sz="1600" b="1" dirty="0">
                          <a:effectLst/>
                        </a:rPr>
                        <a:t>Evaluation Criteria</a:t>
                      </a:r>
                      <a:endParaRPr lang="de-AT" sz="1600" dirty="0">
                        <a:effectLst/>
                      </a:endParaRPr>
                    </a:p>
                  </a:txBody>
                  <a:tcPr marL="30309" marR="30309" marT="15154" marB="15154" anchor="ctr"/>
                </a:tc>
                <a:tc>
                  <a:txBody>
                    <a:bodyPr/>
                    <a:lstStyle/>
                    <a:p>
                      <a:pPr fontAlgn="base"/>
                      <a:r>
                        <a:rPr lang="en-US" sz="1600" dirty="0">
                          <a:effectLst/>
                        </a:rPr>
                        <a:t>Focus on meeting basic academic standards</a:t>
                      </a:r>
                    </a:p>
                  </a:txBody>
                  <a:tcPr marL="30309" marR="30309" marT="15154" marB="15154" anchor="ctr"/>
                </a:tc>
                <a:tc>
                  <a:txBody>
                    <a:bodyPr/>
                    <a:lstStyle/>
                    <a:p>
                      <a:pPr fontAlgn="base"/>
                      <a:r>
                        <a:rPr lang="en-US" sz="1600" dirty="0">
                          <a:effectLst/>
                        </a:rPr>
                        <a:t>Evaluated on originality, depth, </a:t>
                      </a:r>
                      <a:br>
                        <a:rPr lang="en-US" sz="1600" dirty="0">
                          <a:effectLst/>
                        </a:rPr>
                      </a:br>
                      <a:r>
                        <a:rPr lang="en-US" sz="1600" dirty="0">
                          <a:effectLst/>
                        </a:rPr>
                        <a:t>&amp; contribution to knowledge</a:t>
                      </a:r>
                    </a:p>
                  </a:txBody>
                  <a:tcPr marL="30309" marR="30309" marT="15154" marB="15154" anchor="ctr"/>
                </a:tc>
                <a:extLst>
                  <a:ext uri="{0D108BD9-81ED-4DB2-BD59-A6C34878D82A}">
                    <a16:rowId xmlns:a16="http://schemas.microsoft.com/office/drawing/2014/main" val="963359398"/>
                  </a:ext>
                </a:extLst>
              </a:tr>
              <a:tr h="434059">
                <a:tc>
                  <a:txBody>
                    <a:bodyPr/>
                    <a:lstStyle/>
                    <a:p>
                      <a:pPr fontAlgn="base"/>
                      <a:r>
                        <a:rPr lang="de-AT" sz="1600" b="1" dirty="0">
                          <a:effectLst/>
                        </a:rPr>
                        <a:t>Audience</a:t>
                      </a:r>
                      <a:endParaRPr lang="de-AT" sz="1600" dirty="0">
                        <a:effectLst/>
                      </a:endParaRPr>
                    </a:p>
                  </a:txBody>
                  <a:tcPr marL="30309" marR="30309" marT="15154" marB="15154" anchor="ctr"/>
                </a:tc>
                <a:tc>
                  <a:txBody>
                    <a:bodyPr/>
                    <a:lstStyle/>
                    <a:p>
                      <a:pPr fontAlgn="base"/>
                      <a:r>
                        <a:rPr lang="de-AT" sz="1600" dirty="0">
                          <a:effectLst/>
                        </a:rPr>
                        <a:t>Primarily academic instructors</a:t>
                      </a:r>
                    </a:p>
                  </a:txBody>
                  <a:tcPr marL="30309" marR="30309" marT="15154" marB="15154" anchor="ctr"/>
                </a:tc>
                <a:tc>
                  <a:txBody>
                    <a:bodyPr/>
                    <a:lstStyle/>
                    <a:p>
                      <a:pPr fontAlgn="base"/>
                      <a:r>
                        <a:rPr lang="en-US" sz="1600" dirty="0">
                          <a:effectLst/>
                        </a:rPr>
                        <a:t>Broader, including specialists in the field</a:t>
                      </a:r>
                    </a:p>
                  </a:txBody>
                  <a:tcPr marL="30309" marR="30309" marT="15154" marB="15154" anchor="ctr"/>
                </a:tc>
                <a:extLst>
                  <a:ext uri="{0D108BD9-81ED-4DB2-BD59-A6C34878D82A}">
                    <a16:rowId xmlns:a16="http://schemas.microsoft.com/office/drawing/2014/main" val="1919466592"/>
                  </a:ext>
                </a:extLst>
              </a:tr>
            </a:tbl>
          </a:graphicData>
        </a:graphic>
      </p:graphicFrame>
      <p:sp>
        <p:nvSpPr>
          <p:cNvPr id="5" name="Datumsplatzhalter 4">
            <a:extLst>
              <a:ext uri="{FF2B5EF4-FFF2-40B4-BE49-F238E27FC236}">
                <a16:creationId xmlns:a16="http://schemas.microsoft.com/office/drawing/2014/main" id="{D0C2DF56-6F90-71DE-E974-34AC8650123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8BA28FA-AA77-5945-2AF4-3EF22548308E}"/>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2488936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4C7ED09-3CC6-0318-829D-168BACB6A117}"/>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861AD8A8-9DFE-C419-AA1C-7CF86EDB4211}"/>
              </a:ext>
            </a:extLst>
          </p:cNvPr>
          <p:cNvSpPr>
            <a:spLocks noGrp="1"/>
          </p:cNvSpPr>
          <p:nvPr>
            <p:ph type="title"/>
          </p:nvPr>
        </p:nvSpPr>
        <p:spPr/>
        <p:txBody>
          <a:bodyPr/>
          <a:lstStyle/>
          <a:p>
            <a:r>
              <a:rPr lang="en-GB" dirty="0"/>
              <a:t>What methods are there? Quantitative Mappings</a:t>
            </a:r>
          </a:p>
        </p:txBody>
      </p:sp>
      <p:sp>
        <p:nvSpPr>
          <p:cNvPr id="5" name="Datumsplatzhalter 4">
            <a:extLst>
              <a:ext uri="{FF2B5EF4-FFF2-40B4-BE49-F238E27FC236}">
                <a16:creationId xmlns:a16="http://schemas.microsoft.com/office/drawing/2014/main" id="{44227F07-8BBE-4979-FF48-FFAF8C0842A8}"/>
              </a:ext>
            </a:extLst>
          </p:cNvPr>
          <p:cNvSpPr>
            <a:spLocks noGrp="1"/>
          </p:cNvSpPr>
          <p:nvPr>
            <p:ph type="dt" sz="half" idx="10"/>
          </p:nvPr>
        </p:nvSpPr>
        <p:spPr/>
        <p:txBody>
          <a:bodyPr/>
          <a:lstStyle/>
          <a:p>
            <a:r>
              <a:rPr lang="en-GB" dirty="0"/>
              <a:t>(EU, 2024)</a:t>
            </a:r>
          </a:p>
        </p:txBody>
      </p:sp>
      <p:sp>
        <p:nvSpPr>
          <p:cNvPr id="6" name="Fußzeilenplatzhalter 5">
            <a:extLst>
              <a:ext uri="{FF2B5EF4-FFF2-40B4-BE49-F238E27FC236}">
                <a16:creationId xmlns:a16="http://schemas.microsoft.com/office/drawing/2014/main" id="{EA9C8F3C-B221-78E1-9330-14DCCA7E239C}"/>
              </a:ext>
            </a:extLst>
          </p:cNvPr>
          <p:cNvSpPr>
            <a:spLocks noGrp="1"/>
          </p:cNvSpPr>
          <p:nvPr>
            <p:ph type="ftr" sz="quarter" idx="11"/>
          </p:nvPr>
        </p:nvSpPr>
        <p:spPr/>
        <p:txBody>
          <a:bodyPr/>
          <a:lstStyle/>
          <a:p>
            <a:r>
              <a:rPr lang="en-GB" dirty="0"/>
              <a:t>KMH | IL Scientific Method</a:t>
            </a:r>
          </a:p>
        </p:txBody>
      </p:sp>
      <p:pic>
        <p:nvPicPr>
          <p:cNvPr id="3074" name="Picture 2">
            <a:extLst>
              <a:ext uri="{FF2B5EF4-FFF2-40B4-BE49-F238E27FC236}">
                <a16:creationId xmlns:a16="http://schemas.microsoft.com/office/drawing/2014/main" id="{BC55C3B4-908F-9E2E-69E5-F4593F9744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5325" y="1720851"/>
            <a:ext cx="10688426" cy="367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750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E7FEC20-EA98-918F-C7D3-AA3832C74D35}"/>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Titel 2">
            <a:extLst>
              <a:ext uri="{FF2B5EF4-FFF2-40B4-BE49-F238E27FC236}">
                <a16:creationId xmlns:a16="http://schemas.microsoft.com/office/drawing/2014/main" id="{B2A52E85-12CC-10D0-DD6E-688E47195ABF}"/>
              </a:ext>
            </a:extLst>
          </p:cNvPr>
          <p:cNvSpPr>
            <a:spLocks noGrp="1"/>
          </p:cNvSpPr>
          <p:nvPr>
            <p:ph type="title"/>
          </p:nvPr>
        </p:nvSpPr>
        <p:spPr>
          <a:xfrm>
            <a:off x="695326" y="476672"/>
            <a:ext cx="10588624" cy="792000"/>
          </a:xfrm>
        </p:spPr>
        <p:txBody>
          <a:bodyPr/>
          <a:lstStyle/>
          <a:p>
            <a:r>
              <a:rPr lang="en-GB" dirty="0"/>
              <a:t>What methods are there? Qualitative Mappings “Mental Maps”</a:t>
            </a:r>
          </a:p>
        </p:txBody>
      </p:sp>
      <p:sp>
        <p:nvSpPr>
          <p:cNvPr id="5" name="Datumsplatzhalter 4">
            <a:extLst>
              <a:ext uri="{FF2B5EF4-FFF2-40B4-BE49-F238E27FC236}">
                <a16:creationId xmlns:a16="http://schemas.microsoft.com/office/drawing/2014/main" id="{A22780F7-44A7-AA78-F3CE-7CE66602AADC}"/>
              </a:ext>
            </a:extLst>
          </p:cNvPr>
          <p:cNvSpPr>
            <a:spLocks noGrp="1"/>
          </p:cNvSpPr>
          <p:nvPr>
            <p:ph type="dt" sz="half" idx="10"/>
          </p:nvPr>
        </p:nvSpPr>
        <p:spPr/>
        <p:txBody>
          <a:bodyPr/>
          <a:lstStyle/>
          <a:p>
            <a:r>
              <a:rPr lang="en-GB" dirty="0"/>
              <a:t>(Heineberg 2006:197)</a:t>
            </a:r>
          </a:p>
        </p:txBody>
      </p:sp>
      <p:sp>
        <p:nvSpPr>
          <p:cNvPr id="6" name="Fußzeilenplatzhalter 5">
            <a:extLst>
              <a:ext uri="{FF2B5EF4-FFF2-40B4-BE49-F238E27FC236}">
                <a16:creationId xmlns:a16="http://schemas.microsoft.com/office/drawing/2014/main" id="{21D87867-0F1F-A7DC-1826-ADA486B57F9D}"/>
              </a:ext>
            </a:extLst>
          </p:cNvPr>
          <p:cNvSpPr>
            <a:spLocks noGrp="1"/>
          </p:cNvSpPr>
          <p:nvPr>
            <p:ph type="ftr" sz="quarter" idx="11"/>
          </p:nvPr>
        </p:nvSpPr>
        <p:spPr/>
        <p:txBody>
          <a:bodyPr/>
          <a:lstStyle/>
          <a:p>
            <a:r>
              <a:rPr lang="en-GB" dirty="0"/>
              <a:t>KMH | IL Scientific Method</a:t>
            </a:r>
          </a:p>
        </p:txBody>
      </p:sp>
      <p:pic>
        <p:nvPicPr>
          <p:cNvPr id="10" name="Inhaltsplatzhalter 9">
            <a:extLst>
              <a:ext uri="{FF2B5EF4-FFF2-40B4-BE49-F238E27FC236}">
                <a16:creationId xmlns:a16="http://schemas.microsoft.com/office/drawing/2014/main" id="{3D2AADF2-36A0-CF71-6CB0-CE136735D1C5}"/>
              </a:ext>
            </a:extLst>
          </p:cNvPr>
          <p:cNvPicPr>
            <a:picLocks noGrp="1" noChangeAspect="1"/>
          </p:cNvPicPr>
          <p:nvPr>
            <p:ph idx="1"/>
          </p:nvPr>
        </p:nvPicPr>
        <p:blipFill>
          <a:blip r:embed="rId2"/>
          <a:stretch>
            <a:fillRect/>
          </a:stretch>
        </p:blipFill>
        <p:spPr>
          <a:xfrm>
            <a:off x="1397552" y="1326994"/>
            <a:ext cx="9396895" cy="4781382"/>
          </a:xfrm>
          <a:prstGeom prst="rect">
            <a:avLst/>
          </a:prstGeom>
        </p:spPr>
      </p:pic>
    </p:spTree>
    <p:extLst>
      <p:ext uri="{BB962C8B-B14F-4D97-AF65-F5344CB8AC3E}">
        <p14:creationId xmlns:p14="http://schemas.microsoft.com/office/powerpoint/2010/main" val="1764383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908B28F-6416-9E3A-311A-3BC4E2451D43}"/>
              </a:ext>
            </a:extLst>
          </p:cNvPr>
          <p:cNvSpPr>
            <a:spLocks noGrp="1"/>
          </p:cNvSpPr>
          <p:nvPr>
            <p:ph type="sldNum" sz="quarter" idx="12"/>
          </p:nvPr>
        </p:nvSpPr>
        <p:spPr/>
        <p:txBody>
          <a:bodyPr/>
          <a:lstStyle/>
          <a:p>
            <a:fld id="{D836C0FE-70CA-4950-82D6-CF602CC2B770}" type="slidenum">
              <a:rPr lang="en-GB" smtClean="0"/>
              <a:t>42</a:t>
            </a:fld>
            <a:endParaRPr lang="en-GB" dirty="0"/>
          </a:p>
        </p:txBody>
      </p:sp>
      <p:sp>
        <p:nvSpPr>
          <p:cNvPr id="3" name="Titel 2">
            <a:extLst>
              <a:ext uri="{FF2B5EF4-FFF2-40B4-BE49-F238E27FC236}">
                <a16:creationId xmlns:a16="http://schemas.microsoft.com/office/drawing/2014/main" id="{C32F651D-EE22-2265-90F2-CC1FA88B5960}"/>
              </a:ext>
            </a:extLst>
          </p:cNvPr>
          <p:cNvSpPr>
            <a:spLocks noGrp="1"/>
          </p:cNvSpPr>
          <p:nvPr>
            <p:ph type="title"/>
          </p:nvPr>
        </p:nvSpPr>
        <p:spPr>
          <a:xfrm>
            <a:off x="695326" y="476672"/>
            <a:ext cx="2489308" cy="792000"/>
          </a:xfrm>
        </p:spPr>
        <p:txBody>
          <a:bodyPr/>
          <a:lstStyle/>
          <a:p>
            <a:pPr>
              <a:lnSpc>
                <a:spcPct val="150000"/>
              </a:lnSpc>
            </a:pPr>
            <a:r>
              <a:rPr lang="en-GB" dirty="0"/>
              <a:t>What methods are there? </a:t>
            </a:r>
            <a:br>
              <a:rPr lang="en-GB" dirty="0"/>
            </a:br>
            <a:r>
              <a:rPr lang="en-GB" dirty="0"/>
              <a:t>An Overview</a:t>
            </a:r>
          </a:p>
        </p:txBody>
      </p:sp>
      <p:sp>
        <p:nvSpPr>
          <p:cNvPr id="5" name="Datumsplatzhalter 4">
            <a:extLst>
              <a:ext uri="{FF2B5EF4-FFF2-40B4-BE49-F238E27FC236}">
                <a16:creationId xmlns:a16="http://schemas.microsoft.com/office/drawing/2014/main" id="{A6A2A970-FF4F-7E71-6485-9171A50002EF}"/>
              </a:ext>
            </a:extLst>
          </p:cNvPr>
          <p:cNvSpPr>
            <a:spLocks noGrp="1"/>
          </p:cNvSpPr>
          <p:nvPr>
            <p:ph type="dt" sz="half" idx="10"/>
          </p:nvPr>
        </p:nvSpPr>
        <p:spPr/>
        <p:txBody>
          <a:bodyPr/>
          <a:lstStyle/>
          <a:p>
            <a:r>
              <a:rPr lang="en-GB" dirty="0"/>
              <a:t>(Based on: Reuber &amp; Pfaffenbach 2005:21)</a:t>
            </a:r>
          </a:p>
        </p:txBody>
      </p:sp>
      <p:sp>
        <p:nvSpPr>
          <p:cNvPr id="6" name="Fußzeilenplatzhalter 5">
            <a:extLst>
              <a:ext uri="{FF2B5EF4-FFF2-40B4-BE49-F238E27FC236}">
                <a16:creationId xmlns:a16="http://schemas.microsoft.com/office/drawing/2014/main" id="{659D19F7-8E0F-2541-6B11-F96BD0258334}"/>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84AD982D-A428-93A0-64A4-2323EABA8D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0906" y="416681"/>
            <a:ext cx="8200685" cy="5782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abgerundete Ecken 7">
            <a:extLst>
              <a:ext uri="{FF2B5EF4-FFF2-40B4-BE49-F238E27FC236}">
                <a16:creationId xmlns:a16="http://schemas.microsoft.com/office/drawing/2014/main" id="{3C69FFB1-1849-EDB1-1402-E60AA9D652BE}"/>
              </a:ext>
            </a:extLst>
          </p:cNvPr>
          <p:cNvSpPr/>
          <p:nvPr/>
        </p:nvSpPr>
        <p:spPr>
          <a:xfrm>
            <a:off x="3682825" y="872672"/>
            <a:ext cx="8128766" cy="4865976"/>
          </a:xfrm>
          <a:prstGeom prst="roundRect">
            <a:avLst>
              <a:gd name="adj" fmla="val 1504"/>
            </a:avLst>
          </a:prstGeom>
          <a:noFill/>
          <a:ln w="76200">
            <a:solidFill>
              <a:srgbClr val="FF9E1B"/>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3572271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7FC6EAE-ACD7-3AED-B115-ACEB499326E6}"/>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B748F006-A127-573E-3E83-91F760D6E3A7}"/>
              </a:ext>
            </a:extLst>
          </p:cNvPr>
          <p:cNvSpPr>
            <a:spLocks noGrp="1"/>
          </p:cNvSpPr>
          <p:nvPr>
            <p:ph type="title"/>
          </p:nvPr>
        </p:nvSpPr>
        <p:spPr/>
        <p:txBody>
          <a:bodyPr/>
          <a:lstStyle/>
          <a:p>
            <a:r>
              <a:rPr lang="en-GB" dirty="0"/>
              <a:t>What methods are there? Observations</a:t>
            </a:r>
          </a:p>
        </p:txBody>
      </p:sp>
      <p:sp>
        <p:nvSpPr>
          <p:cNvPr id="5" name="Datumsplatzhalter 4">
            <a:extLst>
              <a:ext uri="{FF2B5EF4-FFF2-40B4-BE49-F238E27FC236}">
                <a16:creationId xmlns:a16="http://schemas.microsoft.com/office/drawing/2014/main" id="{C28F5B6C-1E30-73DD-7E1D-DDF34237213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A1A7D61-5778-7CF7-3ADD-F13E2333BED5}"/>
              </a:ext>
            </a:extLst>
          </p:cNvPr>
          <p:cNvSpPr>
            <a:spLocks noGrp="1"/>
          </p:cNvSpPr>
          <p:nvPr>
            <p:ph type="ftr" sz="quarter" idx="11"/>
          </p:nvPr>
        </p:nvSpPr>
        <p:spPr/>
        <p:txBody>
          <a:bodyPr/>
          <a:lstStyle/>
          <a:p>
            <a:r>
              <a:rPr lang="en-GB" dirty="0"/>
              <a:t>KMH | IL Scientific Method</a:t>
            </a:r>
          </a:p>
        </p:txBody>
      </p:sp>
      <p:sp>
        <p:nvSpPr>
          <p:cNvPr id="4" name="Inhaltsplatzhalter 3">
            <a:extLst>
              <a:ext uri="{FF2B5EF4-FFF2-40B4-BE49-F238E27FC236}">
                <a16:creationId xmlns:a16="http://schemas.microsoft.com/office/drawing/2014/main" id="{37873ADA-6A8D-5C64-A91B-68205FB0ED32}"/>
              </a:ext>
            </a:extLst>
          </p:cNvPr>
          <p:cNvSpPr>
            <a:spLocks noGrp="1"/>
          </p:cNvSpPr>
          <p:nvPr>
            <p:ph idx="1"/>
          </p:nvPr>
        </p:nvSpPr>
        <p:spPr/>
        <p:txBody>
          <a:bodyPr>
            <a:normAutofit/>
          </a:bodyPr>
          <a:lstStyle/>
          <a:p>
            <a:pPr>
              <a:lnSpc>
                <a:spcPct val="104000"/>
              </a:lnSpc>
              <a:spcAft>
                <a:spcPts val="200"/>
              </a:spcAft>
            </a:pPr>
            <a:r>
              <a:rPr lang="en-GB" b="1" dirty="0"/>
              <a:t>Scientific (systematic) observation methods:</a:t>
            </a:r>
          </a:p>
          <a:p>
            <a:pPr lvl="1">
              <a:lnSpc>
                <a:spcPct val="104000"/>
              </a:lnSpc>
              <a:spcAft>
                <a:spcPts val="200"/>
              </a:spcAft>
            </a:pPr>
            <a:r>
              <a:rPr lang="en-GB" dirty="0"/>
              <a:t>Serve a clear research purpose</a:t>
            </a:r>
          </a:p>
          <a:p>
            <a:pPr lvl="1">
              <a:lnSpc>
                <a:spcPct val="104000"/>
              </a:lnSpc>
              <a:spcAft>
                <a:spcPts val="200"/>
              </a:spcAft>
            </a:pPr>
            <a:r>
              <a:rPr lang="en-GB" dirty="0"/>
              <a:t>Systematically planned (→ not a product of chance)</a:t>
            </a:r>
          </a:p>
          <a:p>
            <a:pPr lvl="1">
              <a:lnSpc>
                <a:spcPct val="104000"/>
              </a:lnSpc>
              <a:spcAft>
                <a:spcPts val="200"/>
              </a:spcAft>
            </a:pPr>
            <a:r>
              <a:rPr lang="en-GB" dirty="0"/>
              <a:t>Systematically documented and analysed</a:t>
            </a:r>
          </a:p>
          <a:p>
            <a:pPr lvl="1">
              <a:lnSpc>
                <a:spcPct val="104000"/>
              </a:lnSpc>
              <a:spcAft>
                <a:spcPts val="200"/>
              </a:spcAft>
            </a:pPr>
            <a:r>
              <a:rPr lang="en-GB" dirty="0"/>
              <a:t>Repeatedly checked for validity, reliability, and accuracy</a:t>
            </a:r>
          </a:p>
          <a:p>
            <a:pPr lvl="1">
              <a:lnSpc>
                <a:spcPct val="104000"/>
              </a:lnSpc>
              <a:spcAft>
                <a:spcPts val="200"/>
              </a:spcAft>
            </a:pPr>
            <a:endParaRPr lang="en-GB" sz="1200" dirty="0"/>
          </a:p>
          <a:p>
            <a:pPr>
              <a:lnSpc>
                <a:spcPct val="104000"/>
              </a:lnSpc>
              <a:spcAft>
                <a:spcPts val="200"/>
              </a:spcAft>
            </a:pPr>
            <a:r>
              <a:rPr lang="en-GB" b="1" dirty="0"/>
              <a:t>Aim of observations: </a:t>
            </a:r>
            <a:r>
              <a:rPr lang="en-GB" dirty="0"/>
              <a:t>Recording and interpretation of</a:t>
            </a:r>
          </a:p>
          <a:p>
            <a:pPr lvl="1">
              <a:lnSpc>
                <a:spcPct val="104000"/>
              </a:lnSpc>
              <a:spcAft>
                <a:spcPts val="200"/>
              </a:spcAft>
            </a:pPr>
            <a:r>
              <a:rPr lang="en-GB" dirty="0"/>
              <a:t>Human behaviour (verbal - non-verbal) &amp;amp; consequences</a:t>
            </a:r>
          </a:p>
          <a:p>
            <a:pPr lvl="1">
              <a:lnSpc>
                <a:spcPct val="104000"/>
              </a:lnSpc>
              <a:spcAft>
                <a:spcPts val="200"/>
              </a:spcAft>
            </a:pPr>
            <a:r>
              <a:rPr lang="en-GB" dirty="0"/>
              <a:t>Social characteristics (vehicle type, clothing etc.)</a:t>
            </a:r>
          </a:p>
          <a:p>
            <a:pPr lvl="1">
              <a:lnSpc>
                <a:spcPct val="104000"/>
              </a:lnSpc>
              <a:spcAft>
                <a:spcPts val="200"/>
              </a:spcAft>
            </a:pPr>
            <a:r>
              <a:rPr lang="en-GB" dirty="0"/>
              <a:t>Coagulated behaviour (displays, garden designs etc.)</a:t>
            </a:r>
          </a:p>
          <a:p>
            <a:pPr lvl="1">
              <a:lnSpc>
                <a:spcPct val="104000"/>
              </a:lnSpc>
              <a:spcAft>
                <a:spcPts val="200"/>
              </a:spcAft>
            </a:pPr>
            <a:r>
              <a:rPr lang="en-GB" dirty="0"/>
              <a:t>…</a:t>
            </a:r>
          </a:p>
        </p:txBody>
      </p:sp>
    </p:spTree>
    <p:extLst>
      <p:ext uri="{BB962C8B-B14F-4D97-AF65-F5344CB8AC3E}">
        <p14:creationId xmlns:p14="http://schemas.microsoft.com/office/powerpoint/2010/main" val="3293553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7FC6EAE-ACD7-3AED-B115-ACEB499326E6}"/>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B748F006-A127-573E-3E83-91F760D6E3A7}"/>
              </a:ext>
            </a:extLst>
          </p:cNvPr>
          <p:cNvSpPr>
            <a:spLocks noGrp="1"/>
          </p:cNvSpPr>
          <p:nvPr>
            <p:ph type="title"/>
          </p:nvPr>
        </p:nvSpPr>
        <p:spPr/>
        <p:txBody>
          <a:bodyPr/>
          <a:lstStyle/>
          <a:p>
            <a:r>
              <a:rPr lang="en-GB" dirty="0"/>
              <a:t>What methods are there? Quantitative Observations</a:t>
            </a:r>
          </a:p>
        </p:txBody>
      </p:sp>
      <p:sp>
        <p:nvSpPr>
          <p:cNvPr id="5" name="Datumsplatzhalter 4">
            <a:extLst>
              <a:ext uri="{FF2B5EF4-FFF2-40B4-BE49-F238E27FC236}">
                <a16:creationId xmlns:a16="http://schemas.microsoft.com/office/drawing/2014/main" id="{C28F5B6C-1E30-73DD-7E1D-DDF34237213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A1A7D61-5778-7CF7-3ADD-F13E2333BED5}"/>
              </a:ext>
            </a:extLst>
          </p:cNvPr>
          <p:cNvSpPr>
            <a:spLocks noGrp="1"/>
          </p:cNvSpPr>
          <p:nvPr>
            <p:ph type="ftr" sz="quarter" idx="11"/>
          </p:nvPr>
        </p:nvSpPr>
        <p:spPr/>
        <p:txBody>
          <a:bodyPr/>
          <a:lstStyle/>
          <a:p>
            <a:r>
              <a:rPr lang="en-GB" dirty="0"/>
              <a:t>KMH | IL Scientific Method</a:t>
            </a:r>
          </a:p>
        </p:txBody>
      </p:sp>
      <p:pic>
        <p:nvPicPr>
          <p:cNvPr id="8" name="Picture 2" descr="Bildergebnis für zähler ticker">
            <a:hlinkClick r:id="rId2"/>
            <a:extLst>
              <a:ext uri="{FF2B5EF4-FFF2-40B4-BE49-F238E27FC236}">
                <a16:creationId xmlns:a16="http://schemas.microsoft.com/office/drawing/2014/main" id="{8A44F3A0-8A2F-4B52-C52A-08E120EBC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978" y="2273712"/>
            <a:ext cx="2952338" cy="29523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 Simple Counter – Miniaturansicht des Screenshots  ">
            <a:extLst>
              <a:ext uri="{FF2B5EF4-FFF2-40B4-BE49-F238E27FC236}">
                <a16:creationId xmlns:a16="http://schemas.microsoft.com/office/drawing/2014/main" id="{1EB73FF1-425C-FA2D-52C3-71DA98F7D38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95324" y="1508055"/>
            <a:ext cx="2597150" cy="46271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4DE0E530-4810-2DF9-EAEE-192F2A4F3D3D}"/>
              </a:ext>
            </a:extLst>
          </p:cNvPr>
          <p:cNvSpPr txBox="1"/>
          <p:nvPr/>
        </p:nvSpPr>
        <p:spPr>
          <a:xfrm>
            <a:off x="7012270" y="3429000"/>
            <a:ext cx="3890679" cy="1200329"/>
          </a:xfrm>
          <a:prstGeom prst="rect">
            <a:avLst/>
          </a:prstGeom>
          <a:noFill/>
        </p:spPr>
        <p:txBody>
          <a:bodyPr wrap="square">
            <a:spAutoFit/>
          </a:bodyPr>
          <a:lstStyle/>
          <a:p>
            <a:pPr lvl="1">
              <a:spcAft>
                <a:spcPts val="200"/>
              </a:spcAft>
            </a:pPr>
            <a:r>
              <a:rPr lang="en-GB" sz="2400" dirty="0"/>
              <a:t>Systematic observation &amp; quantitative Registration of "relevant" facts </a:t>
            </a:r>
          </a:p>
        </p:txBody>
      </p:sp>
    </p:spTree>
    <p:extLst>
      <p:ext uri="{BB962C8B-B14F-4D97-AF65-F5344CB8AC3E}">
        <p14:creationId xmlns:p14="http://schemas.microsoft.com/office/powerpoint/2010/main" val="17158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68D0CA2-DD72-4231-0294-44D5D8CEE477}"/>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9C62740E-B182-04A2-5212-BE466FA7DD6F}"/>
              </a:ext>
            </a:extLst>
          </p:cNvPr>
          <p:cNvSpPr>
            <a:spLocks noGrp="1"/>
          </p:cNvSpPr>
          <p:nvPr>
            <p:ph type="title"/>
          </p:nvPr>
        </p:nvSpPr>
        <p:spPr/>
        <p:txBody>
          <a:bodyPr/>
          <a:lstStyle/>
          <a:p>
            <a:r>
              <a:rPr lang="en-GB" dirty="0"/>
              <a:t>What methods are there? Types of Observations</a:t>
            </a:r>
          </a:p>
        </p:txBody>
      </p:sp>
      <p:sp>
        <p:nvSpPr>
          <p:cNvPr id="4" name="Inhaltsplatzhalter 3">
            <a:extLst>
              <a:ext uri="{FF2B5EF4-FFF2-40B4-BE49-F238E27FC236}">
                <a16:creationId xmlns:a16="http://schemas.microsoft.com/office/drawing/2014/main" id="{4D869990-F965-00AA-4799-88BAA863C598}"/>
              </a:ext>
            </a:extLst>
          </p:cNvPr>
          <p:cNvSpPr>
            <a:spLocks noGrp="1"/>
          </p:cNvSpPr>
          <p:nvPr>
            <p:ph idx="1"/>
          </p:nvPr>
        </p:nvSpPr>
        <p:spPr/>
        <p:txBody>
          <a:bodyPr>
            <a:normAutofit/>
          </a:bodyPr>
          <a:lstStyle/>
          <a:p>
            <a:r>
              <a:rPr lang="en-GB" b="1" dirty="0"/>
              <a:t>Overt/covert observation</a:t>
            </a:r>
          </a:p>
          <a:p>
            <a:pPr lvl="1"/>
            <a:r>
              <a:rPr lang="en-GB" dirty="0"/>
              <a:t>Knowledge of the observed about their observation</a:t>
            </a:r>
          </a:p>
          <a:p>
            <a:r>
              <a:rPr lang="en-GB" b="1" dirty="0"/>
              <a:t>Participant/non-participant observation</a:t>
            </a:r>
          </a:p>
          <a:p>
            <a:pPr lvl="1"/>
            <a:r>
              <a:rPr lang="en-GB" dirty="0"/>
              <a:t>Non-participant: observer = silent recorder</a:t>
            </a:r>
          </a:p>
          <a:p>
            <a:pPr lvl="1"/>
            <a:r>
              <a:rPr lang="en-GB" dirty="0"/>
              <a:t>Participatory: Communication and participation in (inter-)actions</a:t>
            </a:r>
          </a:p>
          <a:p>
            <a:r>
              <a:rPr lang="en-GB" b="1" dirty="0"/>
              <a:t>Structured/unstructured observation</a:t>
            </a:r>
          </a:p>
          <a:p>
            <a:pPr lvl="1"/>
            <a:r>
              <a:rPr lang="en-GB" dirty="0"/>
              <a:t>Structured: Observation scheme (=systematic inventory of observation content) is available</a:t>
            </a:r>
          </a:p>
          <a:p>
            <a:pPr lvl="1"/>
            <a:r>
              <a:rPr lang="en-GB" dirty="0"/>
              <a:t>Unstructured: spontaneous interest determines what is observed</a:t>
            </a:r>
          </a:p>
        </p:txBody>
      </p:sp>
      <p:sp>
        <p:nvSpPr>
          <p:cNvPr id="5" name="Datumsplatzhalter 4">
            <a:extLst>
              <a:ext uri="{FF2B5EF4-FFF2-40B4-BE49-F238E27FC236}">
                <a16:creationId xmlns:a16="http://schemas.microsoft.com/office/drawing/2014/main" id="{3C5A9C86-D096-856D-5E26-ADD8D8D1B84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B0BF8CD-5F4E-B5CD-4252-4576C4D973B9}"/>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505790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68D0CA2-DD72-4231-0294-44D5D8CEE477}"/>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9C62740E-B182-04A2-5212-BE466FA7DD6F}"/>
              </a:ext>
            </a:extLst>
          </p:cNvPr>
          <p:cNvSpPr>
            <a:spLocks noGrp="1"/>
          </p:cNvSpPr>
          <p:nvPr>
            <p:ph type="title"/>
          </p:nvPr>
        </p:nvSpPr>
        <p:spPr/>
        <p:txBody>
          <a:bodyPr/>
          <a:lstStyle/>
          <a:p>
            <a:r>
              <a:rPr lang="en-GB" dirty="0"/>
              <a:t>What methods are there? Qualitative Observations</a:t>
            </a:r>
          </a:p>
        </p:txBody>
      </p:sp>
      <p:pic>
        <p:nvPicPr>
          <p:cNvPr id="8" name="Inhaltsplatzhalter 7">
            <a:extLst>
              <a:ext uri="{FF2B5EF4-FFF2-40B4-BE49-F238E27FC236}">
                <a16:creationId xmlns:a16="http://schemas.microsoft.com/office/drawing/2014/main" id="{4C42A4DA-A011-3FA2-C80E-EED24096A4F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59656" y="1471872"/>
            <a:ext cx="9888344" cy="4608847"/>
          </a:xfrm>
        </p:spPr>
      </p:pic>
      <p:sp>
        <p:nvSpPr>
          <p:cNvPr id="5" name="Datumsplatzhalter 4">
            <a:extLst>
              <a:ext uri="{FF2B5EF4-FFF2-40B4-BE49-F238E27FC236}">
                <a16:creationId xmlns:a16="http://schemas.microsoft.com/office/drawing/2014/main" id="{3C5A9C86-D096-856D-5E26-ADD8D8D1B84F}"/>
              </a:ext>
            </a:extLst>
          </p:cNvPr>
          <p:cNvSpPr>
            <a:spLocks noGrp="1"/>
          </p:cNvSpPr>
          <p:nvPr>
            <p:ph type="dt" sz="half" idx="10"/>
          </p:nvPr>
        </p:nvSpPr>
        <p:spPr/>
        <p:txBody>
          <a:bodyPr/>
          <a:lstStyle/>
          <a:p>
            <a:r>
              <a:rPr lang="en-GB" dirty="0"/>
              <a:t>(Berg &amp; Lune, 2017:144)</a:t>
            </a:r>
          </a:p>
        </p:txBody>
      </p:sp>
      <p:sp>
        <p:nvSpPr>
          <p:cNvPr id="6" name="Fußzeilenplatzhalter 5">
            <a:extLst>
              <a:ext uri="{FF2B5EF4-FFF2-40B4-BE49-F238E27FC236}">
                <a16:creationId xmlns:a16="http://schemas.microsoft.com/office/drawing/2014/main" id="{BB0BF8CD-5F4E-B5CD-4252-4576C4D973B9}"/>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948692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908B28F-6416-9E3A-311A-3BC4E2451D43}"/>
              </a:ext>
            </a:extLst>
          </p:cNvPr>
          <p:cNvSpPr>
            <a:spLocks noGrp="1"/>
          </p:cNvSpPr>
          <p:nvPr>
            <p:ph type="sldNum" sz="quarter" idx="12"/>
          </p:nvPr>
        </p:nvSpPr>
        <p:spPr/>
        <p:txBody>
          <a:bodyPr/>
          <a:lstStyle/>
          <a:p>
            <a:fld id="{D836C0FE-70CA-4950-82D6-CF602CC2B770}" type="slidenum">
              <a:rPr lang="en-GB" smtClean="0"/>
              <a:t>47</a:t>
            </a:fld>
            <a:endParaRPr lang="en-GB" dirty="0"/>
          </a:p>
        </p:txBody>
      </p:sp>
      <p:sp>
        <p:nvSpPr>
          <p:cNvPr id="3" name="Titel 2">
            <a:extLst>
              <a:ext uri="{FF2B5EF4-FFF2-40B4-BE49-F238E27FC236}">
                <a16:creationId xmlns:a16="http://schemas.microsoft.com/office/drawing/2014/main" id="{C32F651D-EE22-2265-90F2-CC1FA88B5960}"/>
              </a:ext>
            </a:extLst>
          </p:cNvPr>
          <p:cNvSpPr>
            <a:spLocks noGrp="1"/>
          </p:cNvSpPr>
          <p:nvPr>
            <p:ph type="title"/>
          </p:nvPr>
        </p:nvSpPr>
        <p:spPr>
          <a:xfrm>
            <a:off x="695326" y="476672"/>
            <a:ext cx="2489308" cy="792000"/>
          </a:xfrm>
        </p:spPr>
        <p:txBody>
          <a:bodyPr/>
          <a:lstStyle/>
          <a:p>
            <a:pPr>
              <a:lnSpc>
                <a:spcPct val="150000"/>
              </a:lnSpc>
            </a:pPr>
            <a:r>
              <a:rPr lang="en-GB" dirty="0"/>
              <a:t>What methods are there? </a:t>
            </a:r>
            <a:br>
              <a:rPr lang="en-GB" dirty="0"/>
            </a:br>
            <a:r>
              <a:rPr lang="en-GB" dirty="0"/>
              <a:t>An Overview</a:t>
            </a:r>
          </a:p>
        </p:txBody>
      </p:sp>
      <p:sp>
        <p:nvSpPr>
          <p:cNvPr id="5" name="Datumsplatzhalter 4">
            <a:extLst>
              <a:ext uri="{FF2B5EF4-FFF2-40B4-BE49-F238E27FC236}">
                <a16:creationId xmlns:a16="http://schemas.microsoft.com/office/drawing/2014/main" id="{A6A2A970-FF4F-7E71-6485-9171A50002EF}"/>
              </a:ext>
            </a:extLst>
          </p:cNvPr>
          <p:cNvSpPr>
            <a:spLocks noGrp="1"/>
          </p:cNvSpPr>
          <p:nvPr>
            <p:ph type="dt" sz="half" idx="10"/>
          </p:nvPr>
        </p:nvSpPr>
        <p:spPr/>
        <p:txBody>
          <a:bodyPr/>
          <a:lstStyle/>
          <a:p>
            <a:r>
              <a:rPr lang="en-GB" dirty="0"/>
              <a:t>(Based on: Reuber &amp; Pfaffenbach 2005:21)</a:t>
            </a:r>
          </a:p>
        </p:txBody>
      </p:sp>
      <p:sp>
        <p:nvSpPr>
          <p:cNvPr id="6" name="Fußzeilenplatzhalter 5">
            <a:extLst>
              <a:ext uri="{FF2B5EF4-FFF2-40B4-BE49-F238E27FC236}">
                <a16:creationId xmlns:a16="http://schemas.microsoft.com/office/drawing/2014/main" id="{659D19F7-8E0F-2541-6B11-F96BD0258334}"/>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84AD982D-A428-93A0-64A4-2323EABA8D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0906" y="416681"/>
            <a:ext cx="8200685" cy="5782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abgerundete Ecken 7">
            <a:extLst>
              <a:ext uri="{FF2B5EF4-FFF2-40B4-BE49-F238E27FC236}">
                <a16:creationId xmlns:a16="http://schemas.microsoft.com/office/drawing/2014/main" id="{3C69FFB1-1849-EDB1-1402-E60AA9D652BE}"/>
              </a:ext>
            </a:extLst>
          </p:cNvPr>
          <p:cNvSpPr/>
          <p:nvPr/>
        </p:nvSpPr>
        <p:spPr>
          <a:xfrm>
            <a:off x="3682825" y="872672"/>
            <a:ext cx="8128766" cy="4865976"/>
          </a:xfrm>
          <a:prstGeom prst="roundRect">
            <a:avLst>
              <a:gd name="adj" fmla="val 1504"/>
            </a:avLst>
          </a:prstGeom>
          <a:noFill/>
          <a:ln w="76200">
            <a:solidFill>
              <a:srgbClr val="FF9E1B"/>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3408810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2DBE58F-4B55-EAC8-432A-691EDBA753E4}"/>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37B19898-7FB4-A136-3B34-1300109CD041}"/>
              </a:ext>
            </a:extLst>
          </p:cNvPr>
          <p:cNvSpPr>
            <a:spLocks noGrp="1"/>
          </p:cNvSpPr>
          <p:nvPr>
            <p:ph type="title"/>
          </p:nvPr>
        </p:nvSpPr>
        <p:spPr/>
        <p:txBody>
          <a:bodyPr/>
          <a:lstStyle/>
          <a:p>
            <a:r>
              <a:rPr lang="en-GB" dirty="0"/>
              <a:t>What methods are there? Non-reactive approaches</a:t>
            </a:r>
          </a:p>
        </p:txBody>
      </p:sp>
      <p:sp>
        <p:nvSpPr>
          <p:cNvPr id="4" name="Inhaltsplatzhalter 3">
            <a:extLst>
              <a:ext uri="{FF2B5EF4-FFF2-40B4-BE49-F238E27FC236}">
                <a16:creationId xmlns:a16="http://schemas.microsoft.com/office/drawing/2014/main" id="{DC69F478-549B-0B53-9366-F854ACEFAC02}"/>
              </a:ext>
            </a:extLst>
          </p:cNvPr>
          <p:cNvSpPr>
            <a:spLocks noGrp="1"/>
          </p:cNvSpPr>
          <p:nvPr>
            <p:ph idx="1"/>
          </p:nvPr>
        </p:nvSpPr>
        <p:spPr>
          <a:xfrm>
            <a:off x="695324" y="1556793"/>
            <a:ext cx="10556875" cy="4607472"/>
          </a:xfrm>
        </p:spPr>
        <p:txBody>
          <a:bodyPr>
            <a:normAutofit/>
          </a:bodyPr>
          <a:lstStyle/>
          <a:p>
            <a:r>
              <a:rPr lang="en-GB" sz="2800" b="1" dirty="0"/>
              <a:t>Collective term:</a:t>
            </a:r>
          </a:p>
          <a:p>
            <a:pPr lvl="1"/>
            <a:r>
              <a:rPr lang="en-GB" sz="2400" dirty="0"/>
              <a:t>No influence (= contact) on the persons, events or processes analysed</a:t>
            </a:r>
          </a:p>
          <a:p>
            <a:pPr lvl="2"/>
            <a:r>
              <a:rPr lang="en-GB" sz="2000" dirty="0"/>
              <a:t>Because data collection is not noticed</a:t>
            </a:r>
          </a:p>
          <a:p>
            <a:pPr lvl="2"/>
            <a:r>
              <a:rPr lang="en-GB" sz="2000" dirty="0"/>
              <a:t>Because researchers focus on behavioural artefacts</a:t>
            </a:r>
          </a:p>
          <a:p>
            <a:pPr marL="0" indent="0">
              <a:buNone/>
            </a:pPr>
            <a:endParaRPr lang="en-GB" sz="1600" b="1" dirty="0"/>
          </a:p>
          <a:p>
            <a:pPr marL="0" indent="0">
              <a:buNone/>
            </a:pPr>
            <a:r>
              <a:rPr lang="en-GB" sz="2800" b="1" dirty="0"/>
              <a:t>👉 Actually: special form of observation</a:t>
            </a:r>
          </a:p>
          <a:p>
            <a:pPr lvl="1"/>
            <a:r>
              <a:rPr lang="en-GB" sz="2400" b="1" dirty="0"/>
              <a:t>Indirect observation: </a:t>
            </a:r>
            <a:r>
              <a:rPr lang="en-GB" sz="2400" dirty="0"/>
              <a:t>reconstructing experience, </a:t>
            </a:r>
            <a:br>
              <a:rPr lang="en-GB" sz="2400" dirty="0"/>
            </a:br>
            <a:r>
              <a:rPr lang="en-GB" sz="2400" dirty="0"/>
              <a:t>behaviour etc. from documents, traces, residues etc.</a:t>
            </a:r>
          </a:p>
        </p:txBody>
      </p:sp>
      <p:sp>
        <p:nvSpPr>
          <p:cNvPr id="5" name="Datumsplatzhalter 4">
            <a:extLst>
              <a:ext uri="{FF2B5EF4-FFF2-40B4-BE49-F238E27FC236}">
                <a16:creationId xmlns:a16="http://schemas.microsoft.com/office/drawing/2014/main" id="{60A769CC-04B5-7567-8510-F9B47CE1CC2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1467AE0-D677-B9EE-723C-0E8E653264EC}"/>
              </a:ext>
            </a:extLst>
          </p:cNvPr>
          <p:cNvSpPr>
            <a:spLocks noGrp="1"/>
          </p:cNvSpPr>
          <p:nvPr>
            <p:ph type="ftr" sz="quarter" idx="11"/>
          </p:nvPr>
        </p:nvSpPr>
        <p:spPr/>
        <p:txBody>
          <a:bodyPr/>
          <a:lstStyle/>
          <a:p>
            <a:r>
              <a:rPr lang="en-GB" dirty="0"/>
              <a:t>KMH | IL Scientific Method</a:t>
            </a:r>
          </a:p>
        </p:txBody>
      </p:sp>
      <p:pic>
        <p:nvPicPr>
          <p:cNvPr id="7" name="Picture 4">
            <a:extLst>
              <a:ext uri="{FF2B5EF4-FFF2-40B4-BE49-F238E27FC236}">
                <a16:creationId xmlns:a16="http://schemas.microsoft.com/office/drawing/2014/main" id="{36589EBA-C4AE-D265-FB8F-DB32474F6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121" y="3898900"/>
            <a:ext cx="3038879" cy="2066438"/>
          </a:xfrm>
          <a:prstGeom prst="rect">
            <a:avLst/>
          </a:prstGeom>
          <a:noFill/>
          <a:ln w="6350">
            <a:solidFill>
              <a:srgbClr val="000000"/>
            </a:solidFill>
            <a:miter lim="800000"/>
            <a:headEnd/>
            <a:tailEnd/>
          </a:ln>
          <a:effectLst>
            <a:outerShdw blurRad="254000" dist="107763" dir="2700003"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983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2DBE58F-4B55-EAC8-432A-691EDBA753E4}"/>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37B19898-7FB4-A136-3B34-1300109CD041}"/>
              </a:ext>
            </a:extLst>
          </p:cNvPr>
          <p:cNvSpPr>
            <a:spLocks noGrp="1"/>
          </p:cNvSpPr>
          <p:nvPr>
            <p:ph type="title"/>
          </p:nvPr>
        </p:nvSpPr>
        <p:spPr/>
        <p:txBody>
          <a:bodyPr/>
          <a:lstStyle/>
          <a:p>
            <a:r>
              <a:rPr lang="en-GB" dirty="0"/>
              <a:t>What methods are there? Non-reactive approaches</a:t>
            </a:r>
          </a:p>
        </p:txBody>
      </p:sp>
      <p:sp>
        <p:nvSpPr>
          <p:cNvPr id="4" name="Inhaltsplatzhalter 3">
            <a:extLst>
              <a:ext uri="{FF2B5EF4-FFF2-40B4-BE49-F238E27FC236}">
                <a16:creationId xmlns:a16="http://schemas.microsoft.com/office/drawing/2014/main" id="{DC69F478-549B-0B53-9366-F854ACEFAC02}"/>
              </a:ext>
            </a:extLst>
          </p:cNvPr>
          <p:cNvSpPr>
            <a:spLocks noGrp="1"/>
          </p:cNvSpPr>
          <p:nvPr>
            <p:ph idx="1"/>
          </p:nvPr>
        </p:nvSpPr>
        <p:spPr>
          <a:xfrm>
            <a:off x="695324" y="1174750"/>
            <a:ext cx="10556875" cy="4989515"/>
          </a:xfrm>
        </p:spPr>
        <p:txBody>
          <a:bodyPr>
            <a:normAutofit fontScale="92500" lnSpcReduction="10000"/>
          </a:bodyPr>
          <a:lstStyle/>
          <a:p>
            <a:pPr>
              <a:lnSpc>
                <a:spcPct val="110000"/>
              </a:lnSpc>
              <a:spcBef>
                <a:spcPts val="600"/>
              </a:spcBef>
            </a:pPr>
            <a:r>
              <a:rPr lang="en-GB" b="1" dirty="0"/>
              <a:t>Possible data sources:</a:t>
            </a:r>
          </a:p>
          <a:p>
            <a:pPr lvl="1">
              <a:lnSpc>
                <a:spcPct val="110000"/>
              </a:lnSpc>
              <a:spcBef>
                <a:spcPts val="600"/>
              </a:spcBef>
            </a:pPr>
            <a:r>
              <a:rPr lang="en-GB" b="1" dirty="0"/>
              <a:t>Traces of behaviour:</a:t>
            </a:r>
          </a:p>
          <a:p>
            <a:pPr lvl="2">
              <a:lnSpc>
                <a:spcPct val="110000"/>
              </a:lnSpc>
              <a:spcBef>
                <a:spcPts val="600"/>
              </a:spcBef>
            </a:pPr>
            <a:r>
              <a:rPr lang="en-GB" dirty="0"/>
              <a:t>Traces of use, graffiti, marginal notes, rubbish composition</a:t>
            </a:r>
          </a:p>
          <a:p>
            <a:pPr lvl="1">
              <a:lnSpc>
                <a:spcPct val="110000"/>
              </a:lnSpc>
              <a:spcBef>
                <a:spcPts val="600"/>
              </a:spcBef>
            </a:pPr>
            <a:r>
              <a:rPr lang="en-GB" b="1" dirty="0"/>
              <a:t>Signs, notice boards, house rules</a:t>
            </a:r>
          </a:p>
          <a:p>
            <a:pPr lvl="1">
              <a:lnSpc>
                <a:spcPct val="110000"/>
              </a:lnSpc>
              <a:spcBef>
                <a:spcPts val="600"/>
              </a:spcBef>
            </a:pPr>
            <a:r>
              <a:rPr lang="en-GB" b="1" dirty="0"/>
              <a:t>Books, journals &amp; newspapers </a:t>
            </a:r>
            <a:r>
              <a:rPr lang="en-GB" dirty="0"/>
              <a:t>(online: comments)</a:t>
            </a:r>
          </a:p>
          <a:p>
            <a:pPr lvl="1">
              <a:lnSpc>
                <a:spcPct val="110000"/>
              </a:lnSpc>
              <a:spcBef>
                <a:spcPts val="600"/>
              </a:spcBef>
            </a:pPr>
            <a:r>
              <a:rPr lang="en-GB" b="1" dirty="0"/>
              <a:t>Online media: </a:t>
            </a:r>
            <a:r>
              <a:rPr lang="en-GB" dirty="0"/>
              <a:t>Facebook, Twitter etc.</a:t>
            </a:r>
          </a:p>
          <a:p>
            <a:pPr lvl="1">
              <a:lnSpc>
                <a:spcPct val="110000"/>
              </a:lnSpc>
              <a:spcBef>
                <a:spcPts val="600"/>
              </a:spcBef>
            </a:pPr>
            <a:r>
              <a:rPr lang="en-GB" b="1" dirty="0"/>
              <a:t>Symbols</a:t>
            </a:r>
            <a:r>
              <a:rPr lang="en-GB" dirty="0"/>
              <a:t>: stickers, badges, buttons</a:t>
            </a:r>
          </a:p>
          <a:p>
            <a:pPr lvl="1">
              <a:lnSpc>
                <a:spcPct val="110000"/>
              </a:lnSpc>
              <a:spcBef>
                <a:spcPts val="600"/>
              </a:spcBef>
            </a:pPr>
            <a:r>
              <a:rPr lang="en-GB" b="1" dirty="0"/>
              <a:t>Archives &amp; directories</a:t>
            </a:r>
            <a:r>
              <a:rPr lang="en-GB" dirty="0"/>
              <a:t>: systematically generated text material</a:t>
            </a:r>
          </a:p>
          <a:p>
            <a:pPr lvl="2">
              <a:lnSpc>
                <a:spcPct val="110000"/>
              </a:lnSpc>
              <a:spcBef>
                <a:spcPts val="600"/>
              </a:spcBef>
            </a:pPr>
            <a:r>
              <a:rPr lang="en-GB" dirty="0"/>
              <a:t>Minutes (state parliament, municipal council, etc.), registers, comments on draft laws, etc.</a:t>
            </a:r>
          </a:p>
          <a:p>
            <a:pPr lvl="1">
              <a:lnSpc>
                <a:spcPct val="110000"/>
              </a:lnSpc>
              <a:spcBef>
                <a:spcPts val="600"/>
              </a:spcBef>
            </a:pPr>
            <a:r>
              <a:rPr lang="en-GB" b="1" dirty="0"/>
              <a:t>Individual documents:</a:t>
            </a:r>
            <a:r>
              <a:rPr lang="en-GB" dirty="0"/>
              <a:t> diaries, correspondence, pictures</a:t>
            </a:r>
          </a:p>
          <a:p>
            <a:pPr lvl="1">
              <a:lnSpc>
                <a:spcPct val="110000"/>
              </a:lnSpc>
              <a:spcBef>
                <a:spcPts val="600"/>
              </a:spcBef>
            </a:pPr>
            <a:r>
              <a:rPr lang="en-GB" dirty="0"/>
              <a:t>…</a:t>
            </a:r>
          </a:p>
        </p:txBody>
      </p:sp>
      <p:sp>
        <p:nvSpPr>
          <p:cNvPr id="5" name="Datumsplatzhalter 4">
            <a:extLst>
              <a:ext uri="{FF2B5EF4-FFF2-40B4-BE49-F238E27FC236}">
                <a16:creationId xmlns:a16="http://schemas.microsoft.com/office/drawing/2014/main" id="{60A769CC-04B5-7567-8510-F9B47CE1CC2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1467AE0-D677-B9EE-723C-0E8E653264EC}"/>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256722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C71BE61-9295-1BC4-F364-04C4A0F80B59}"/>
              </a:ext>
            </a:extLst>
          </p:cNvPr>
          <p:cNvSpPr>
            <a:spLocks noGrp="1"/>
          </p:cNvSpPr>
          <p:nvPr>
            <p:ph type="title"/>
          </p:nvPr>
        </p:nvSpPr>
        <p:spPr/>
        <p:txBody>
          <a:bodyPr/>
          <a:lstStyle/>
          <a:p>
            <a:r>
              <a:rPr lang="en-GB" dirty="0"/>
              <a:t>Questions, aims, and objectives</a:t>
            </a:r>
          </a:p>
        </p:txBody>
      </p:sp>
      <p:sp>
        <p:nvSpPr>
          <p:cNvPr id="2" name="Foliennummernplatzhalter 1">
            <a:extLst>
              <a:ext uri="{FF2B5EF4-FFF2-40B4-BE49-F238E27FC236}">
                <a16:creationId xmlns:a16="http://schemas.microsoft.com/office/drawing/2014/main" id="{C997D1EF-4392-2959-9901-0BC510B77BEF}"/>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5</a:t>
            </a:fld>
            <a:endParaRPr lang="en-GB" dirty="0"/>
          </a:p>
        </p:txBody>
      </p:sp>
      <p:sp>
        <p:nvSpPr>
          <p:cNvPr id="6" name="Fußzeilenplatzhalter 5">
            <a:extLst>
              <a:ext uri="{FF2B5EF4-FFF2-40B4-BE49-F238E27FC236}">
                <a16:creationId xmlns:a16="http://schemas.microsoft.com/office/drawing/2014/main" id="{3C494305-6E21-9A94-AC3B-17EA2452C99D}"/>
              </a:ext>
            </a:extLst>
          </p:cNvPr>
          <p:cNvSpPr>
            <a:spLocks noGrp="1"/>
          </p:cNvSpPr>
          <p:nvPr>
            <p:ph type="ftr" sz="quarter" idx="4294967295"/>
          </p:nvPr>
        </p:nvSpPr>
        <p:spPr>
          <a:xfrm>
            <a:off x="0" y="6438900"/>
            <a:ext cx="5113338" cy="144463"/>
          </a:xfrm>
        </p:spPr>
        <p:txBody>
          <a:bodyPr/>
          <a:lstStyle/>
          <a:p>
            <a:r>
              <a:rPr lang="en-GB" dirty="0"/>
              <a:t>KMH | IL Scientific Method</a:t>
            </a:r>
          </a:p>
        </p:txBody>
      </p:sp>
    </p:spTree>
    <p:extLst>
      <p:ext uri="{BB962C8B-B14F-4D97-AF65-F5344CB8AC3E}">
        <p14:creationId xmlns:p14="http://schemas.microsoft.com/office/powerpoint/2010/main" val="3513970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718EA7-6E99-53AF-21DD-79838034CB0B}"/>
              </a:ext>
            </a:extLst>
          </p:cNvPr>
          <p:cNvSpPr>
            <a:spLocks noGrp="1"/>
          </p:cNvSpPr>
          <p:nvPr>
            <p:ph type="sldNum" sz="quarter" idx="12"/>
          </p:nvPr>
        </p:nvSpPr>
        <p:spPr/>
        <p:txBody>
          <a:bodyPr/>
          <a:lstStyle/>
          <a:p>
            <a:fld id="{D836C0FE-70CA-4950-82D6-CF602CC2B770}" type="slidenum">
              <a:rPr lang="en-GB" smtClean="0"/>
              <a:t>50</a:t>
            </a:fld>
            <a:endParaRPr lang="en-GB" dirty="0"/>
          </a:p>
        </p:txBody>
      </p:sp>
      <p:sp>
        <p:nvSpPr>
          <p:cNvPr id="3" name="Titel 2">
            <a:extLst>
              <a:ext uri="{FF2B5EF4-FFF2-40B4-BE49-F238E27FC236}">
                <a16:creationId xmlns:a16="http://schemas.microsoft.com/office/drawing/2014/main" id="{2E2C1AF3-86FE-8936-EAE3-4A84FFE0CE67}"/>
              </a:ext>
            </a:extLst>
          </p:cNvPr>
          <p:cNvSpPr>
            <a:spLocks noGrp="1"/>
          </p:cNvSpPr>
          <p:nvPr>
            <p:ph type="title"/>
          </p:nvPr>
        </p:nvSpPr>
        <p:spPr/>
        <p:txBody>
          <a:bodyPr/>
          <a:lstStyle/>
          <a:p>
            <a:r>
              <a:rPr lang="en-GB" dirty="0"/>
              <a:t>What methods are there? Non-reactive approaches</a:t>
            </a:r>
          </a:p>
        </p:txBody>
      </p:sp>
      <p:sp>
        <p:nvSpPr>
          <p:cNvPr id="4" name="Inhaltsplatzhalter 3">
            <a:extLst>
              <a:ext uri="{FF2B5EF4-FFF2-40B4-BE49-F238E27FC236}">
                <a16:creationId xmlns:a16="http://schemas.microsoft.com/office/drawing/2014/main" id="{91344001-2A8E-0E7D-8726-25515B87C04A}"/>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A42BC5A7-C933-0B47-EFEC-7C33D77D8E3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994272F-BDA2-6401-B826-2C31479EB616}"/>
              </a:ext>
            </a:extLst>
          </p:cNvPr>
          <p:cNvSpPr>
            <a:spLocks noGrp="1"/>
          </p:cNvSpPr>
          <p:nvPr>
            <p:ph type="ftr" sz="quarter" idx="11"/>
          </p:nvPr>
        </p:nvSpPr>
        <p:spPr/>
        <p:txBody>
          <a:bodyPr/>
          <a:lstStyle/>
          <a:p>
            <a:r>
              <a:rPr lang="en-GB" dirty="0"/>
              <a:t>KMH | IL Scientific Method</a:t>
            </a:r>
          </a:p>
        </p:txBody>
      </p:sp>
      <p:pic>
        <p:nvPicPr>
          <p:cNvPr id="7" name="Picture 5">
            <a:extLst>
              <a:ext uri="{FF2B5EF4-FFF2-40B4-BE49-F238E27FC236}">
                <a16:creationId xmlns:a16="http://schemas.microsoft.com/office/drawing/2014/main" id="{803D8350-7452-20E1-B784-0DC40A94B0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28"/>
          <a:stretch/>
        </p:blipFill>
        <p:spPr bwMode="auto">
          <a:xfrm>
            <a:off x="4533900" y="1836663"/>
            <a:ext cx="6474222" cy="2619375"/>
          </a:xfrm>
          <a:prstGeom prst="rect">
            <a:avLst/>
          </a:prstGeom>
          <a:noFill/>
          <a:ln w="6350">
            <a:solidFill>
              <a:srgbClr val="000000"/>
            </a:solidFill>
            <a:miter lim="800000"/>
            <a:headEnd/>
            <a:tailEnd/>
          </a:ln>
          <a:effectLst>
            <a:outerShdw blurRad="254000" dist="107763" dir="2700003"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8" name="Picture 6">
            <a:extLst>
              <a:ext uri="{FF2B5EF4-FFF2-40B4-BE49-F238E27FC236}">
                <a16:creationId xmlns:a16="http://schemas.microsoft.com/office/drawing/2014/main" id="{B1AC4B44-741C-CEBF-E9B9-D88279F977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678" y="1836663"/>
            <a:ext cx="3495675" cy="2619375"/>
          </a:xfrm>
          <a:prstGeom prst="rect">
            <a:avLst/>
          </a:prstGeom>
          <a:noFill/>
          <a:ln w="6350">
            <a:solidFill>
              <a:srgbClr val="000000"/>
            </a:solidFill>
            <a:miter lim="800000"/>
            <a:headEnd/>
            <a:tailEnd/>
          </a:ln>
          <a:effectLst>
            <a:outerShdw blurRad="254000" dist="107763" dir="2700003"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9" name="Picture 8">
            <a:extLst>
              <a:ext uri="{FF2B5EF4-FFF2-40B4-BE49-F238E27FC236}">
                <a16:creationId xmlns:a16="http://schemas.microsoft.com/office/drawing/2014/main" id="{90932BC2-65A1-41A4-88F2-668E8570B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094" y="4960094"/>
            <a:ext cx="8364956" cy="1043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456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718EA7-6E99-53AF-21DD-79838034CB0B}"/>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2E2C1AF3-86FE-8936-EAE3-4A84FFE0CE67}"/>
              </a:ext>
            </a:extLst>
          </p:cNvPr>
          <p:cNvSpPr>
            <a:spLocks noGrp="1"/>
          </p:cNvSpPr>
          <p:nvPr>
            <p:ph type="title"/>
          </p:nvPr>
        </p:nvSpPr>
        <p:spPr/>
        <p:txBody>
          <a:bodyPr/>
          <a:lstStyle/>
          <a:p>
            <a:r>
              <a:rPr lang="en-GB" dirty="0"/>
              <a:t>What methods are there? Non-reactive approaches</a:t>
            </a:r>
            <a:br>
              <a:rPr lang="en-GB" dirty="0"/>
            </a:br>
            <a:r>
              <a:rPr lang="en-GB" dirty="0"/>
              <a:t>Climate Change &amp; Twitter</a:t>
            </a:r>
          </a:p>
        </p:txBody>
      </p:sp>
      <p:pic>
        <p:nvPicPr>
          <p:cNvPr id="11" name="Inhaltsplatzhalter 10">
            <a:extLst>
              <a:ext uri="{FF2B5EF4-FFF2-40B4-BE49-F238E27FC236}">
                <a16:creationId xmlns:a16="http://schemas.microsoft.com/office/drawing/2014/main" id="{7541A5B0-3608-8F7A-E822-E47402723800}"/>
              </a:ext>
            </a:extLst>
          </p:cNvPr>
          <p:cNvPicPr>
            <a:picLocks noGrp="1" noChangeAspect="1"/>
          </p:cNvPicPr>
          <p:nvPr>
            <p:ph idx="1"/>
          </p:nvPr>
        </p:nvPicPr>
        <p:blipFill>
          <a:blip r:embed="rId2"/>
          <a:stretch>
            <a:fillRect/>
          </a:stretch>
        </p:blipFill>
        <p:spPr>
          <a:xfrm>
            <a:off x="742949" y="1465522"/>
            <a:ext cx="9195345" cy="4746625"/>
          </a:xfrm>
        </p:spPr>
      </p:pic>
      <p:sp>
        <p:nvSpPr>
          <p:cNvPr id="5" name="Datumsplatzhalter 4">
            <a:extLst>
              <a:ext uri="{FF2B5EF4-FFF2-40B4-BE49-F238E27FC236}">
                <a16:creationId xmlns:a16="http://schemas.microsoft.com/office/drawing/2014/main" id="{A42BC5A7-C933-0B47-EFEC-7C33D77D8E3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994272F-BDA2-6401-B826-2C31479EB616}"/>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955897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718EA7-6E99-53AF-21DD-79838034CB0B}"/>
              </a:ext>
            </a:extLst>
          </p:cNvPr>
          <p:cNvSpPr>
            <a:spLocks noGrp="1"/>
          </p:cNvSpPr>
          <p:nvPr>
            <p:ph type="sldNum" sz="quarter" idx="12"/>
          </p:nvPr>
        </p:nvSpPr>
        <p:spPr/>
        <p:txBody>
          <a:bodyPr/>
          <a:lstStyle/>
          <a:p>
            <a:fld id="{D836C0FE-70CA-4950-82D6-CF602CC2B770}" type="slidenum">
              <a:rPr lang="en-GB" smtClean="0"/>
              <a:t>52</a:t>
            </a:fld>
            <a:endParaRPr lang="en-GB" dirty="0"/>
          </a:p>
        </p:txBody>
      </p:sp>
      <p:sp>
        <p:nvSpPr>
          <p:cNvPr id="3" name="Titel 2">
            <a:extLst>
              <a:ext uri="{FF2B5EF4-FFF2-40B4-BE49-F238E27FC236}">
                <a16:creationId xmlns:a16="http://schemas.microsoft.com/office/drawing/2014/main" id="{2E2C1AF3-86FE-8936-EAE3-4A84FFE0CE67}"/>
              </a:ext>
            </a:extLst>
          </p:cNvPr>
          <p:cNvSpPr>
            <a:spLocks noGrp="1"/>
          </p:cNvSpPr>
          <p:nvPr>
            <p:ph type="title"/>
          </p:nvPr>
        </p:nvSpPr>
        <p:spPr/>
        <p:txBody>
          <a:bodyPr/>
          <a:lstStyle/>
          <a:p>
            <a:r>
              <a:rPr lang="en-GB" dirty="0"/>
              <a:t>What methods are there? Non-reactive approaches</a:t>
            </a:r>
          </a:p>
        </p:txBody>
      </p:sp>
      <p:sp>
        <p:nvSpPr>
          <p:cNvPr id="5" name="Datumsplatzhalter 4">
            <a:extLst>
              <a:ext uri="{FF2B5EF4-FFF2-40B4-BE49-F238E27FC236}">
                <a16:creationId xmlns:a16="http://schemas.microsoft.com/office/drawing/2014/main" id="{A42BC5A7-C933-0B47-EFEC-7C33D77D8E3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994272F-BDA2-6401-B826-2C31479EB616}"/>
              </a:ext>
            </a:extLst>
          </p:cNvPr>
          <p:cNvSpPr>
            <a:spLocks noGrp="1"/>
          </p:cNvSpPr>
          <p:nvPr>
            <p:ph type="ftr" sz="quarter" idx="11"/>
          </p:nvPr>
        </p:nvSpPr>
        <p:spPr/>
        <p:txBody>
          <a:bodyPr/>
          <a:lstStyle/>
          <a:p>
            <a:r>
              <a:rPr lang="en-GB" dirty="0"/>
              <a:t>KMH | IL Scientific Method</a:t>
            </a:r>
          </a:p>
        </p:txBody>
      </p:sp>
      <p:sp>
        <p:nvSpPr>
          <p:cNvPr id="7" name="Inhaltsplatzhalter 6">
            <a:extLst>
              <a:ext uri="{FF2B5EF4-FFF2-40B4-BE49-F238E27FC236}">
                <a16:creationId xmlns:a16="http://schemas.microsoft.com/office/drawing/2014/main" id="{5F749B30-5B19-ED43-6EE3-441A5CB86243}"/>
              </a:ext>
            </a:extLst>
          </p:cNvPr>
          <p:cNvSpPr>
            <a:spLocks noGrp="1"/>
          </p:cNvSpPr>
          <p:nvPr>
            <p:ph idx="1"/>
          </p:nvPr>
        </p:nvSpPr>
        <p:spPr/>
        <p:txBody>
          <a:bodyPr/>
          <a:lstStyle/>
          <a:p>
            <a:pPr marL="0" indent="0" algn="l" rtl="0" eaLnBrk="0" fontAlgn="base" hangingPunct="0">
              <a:lnSpc>
                <a:spcPct val="114000"/>
              </a:lnSpc>
              <a:spcBef>
                <a:spcPts val="600"/>
              </a:spcBef>
              <a:spcAft>
                <a:spcPts val="0"/>
              </a:spcAft>
            </a:pPr>
            <a:r>
              <a:rPr lang="en-GB" sz="1800" b="0" kern="1200" baseline="0" dirty="0">
                <a:solidFill>
                  <a:srgbClr val="E37823"/>
                </a:solidFill>
                <a:effectLst/>
                <a:latin typeface="Calibri" panose="020F0502020204030204" pitchFamily="34" charset="0"/>
                <a:ea typeface="ＭＳ Ｐゴシック" panose="020B0600070205080204" pitchFamily="34" charset="-128"/>
                <a:cs typeface="ＭＳ Ｐゴシック" panose="020B0600070205080204" pitchFamily="34" charset="-128"/>
              </a:rPr>
              <a:t>👉 Goal: </a:t>
            </a:r>
            <a:r>
              <a:rPr lang="en-GB" sz="1800" b="0" kern="1200" baseline="0" dirty="0">
                <a:solidFill>
                  <a:srgbClr val="000000"/>
                </a:solidFill>
                <a:effectLst/>
                <a:latin typeface="Calibri" panose="020F0502020204030204" pitchFamily="34" charset="0"/>
                <a:ea typeface="ＭＳ Ｐゴシック" panose="020B0600070205080204" pitchFamily="34" charset="-128"/>
                <a:cs typeface="ＭＳ Ｐゴシック" panose="020B0600070205080204" pitchFamily="34" charset="-128"/>
              </a:rPr>
              <a:t>corpus creation</a:t>
            </a:r>
            <a:endParaRPr lang="en-GB" dirty="0">
              <a:effectLst/>
            </a:endParaRPr>
          </a:p>
          <a:p>
            <a:pPr marL="228600" indent="-228600" algn="l" rtl="0" eaLnBrk="0" fontAlgn="base" hangingPunct="0">
              <a:lnSpc>
                <a:spcPct val="114000"/>
              </a:lnSpc>
              <a:spcBef>
                <a:spcPts val="600"/>
              </a:spcBef>
              <a:spcAft>
                <a:spcPts val="0"/>
              </a:spcAft>
            </a:pPr>
            <a:r>
              <a:rPr lang="en-GB" sz="1800" b="1" kern="1200" baseline="0" dirty="0">
                <a:solidFill>
                  <a:srgbClr val="000000"/>
                </a:solidFill>
                <a:effectLst/>
                <a:latin typeface="Calibri" panose="020F0502020204030204" pitchFamily="34" charset="0"/>
                <a:ea typeface="ＭＳ Ｐゴシック" panose="020B0600070205080204" pitchFamily="34" charset="-128"/>
                <a:cs typeface="ＭＳ Ｐゴシック" panose="020B0600070205080204" pitchFamily="34" charset="-128"/>
              </a:rPr>
              <a:t>Access via repositories:</a:t>
            </a:r>
            <a:endParaRPr lang="en-GB" dirty="0">
              <a:effectLst/>
            </a:endParaRPr>
          </a:p>
          <a:p>
            <a:pPr marL="658368" indent="-201168" algn="l" rtl="0" eaLnBrk="0" fontAlgn="base" hangingPunct="0">
              <a:lnSpc>
                <a:spcPct val="114000"/>
              </a:lnSpc>
              <a:spcBef>
                <a:spcPts val="600"/>
              </a:spcBef>
              <a:spcAft>
                <a:spcPts val="0"/>
              </a:spcAft>
            </a:pPr>
            <a:r>
              <a:rPr lang="en-GB" sz="1800" kern="1200" dirty="0">
                <a:solidFill>
                  <a:srgbClr val="000000"/>
                </a:solidFill>
                <a:effectLst/>
                <a:latin typeface="Calibri" panose="020F0502020204030204" pitchFamily="34" charset="0"/>
                <a:ea typeface="ＭＳ Ｐゴシック" panose="020B0600070205080204" pitchFamily="34" charset="-128"/>
                <a:cs typeface="+mn-cs"/>
              </a:rPr>
              <a:t>Libraries &amp; Archives</a:t>
            </a:r>
            <a:endParaRPr lang="en-GB" dirty="0">
              <a:effectLst/>
            </a:endParaRPr>
          </a:p>
          <a:p>
            <a:pPr marL="658368" indent="-201168" algn="l" rtl="0" eaLnBrk="0" fontAlgn="base" hangingPunct="0">
              <a:lnSpc>
                <a:spcPct val="114000"/>
              </a:lnSpc>
              <a:spcBef>
                <a:spcPts val="600"/>
              </a:spcBef>
              <a:spcAft>
                <a:spcPts val="0"/>
              </a:spcAft>
            </a:pPr>
            <a:r>
              <a:rPr lang="en-GB" sz="1800" kern="1200" dirty="0">
                <a:solidFill>
                  <a:srgbClr val="000000"/>
                </a:solidFill>
                <a:effectLst/>
                <a:latin typeface="Calibri" panose="020F0502020204030204" pitchFamily="34" charset="0"/>
                <a:ea typeface="ＭＳ Ｐゴシック" panose="020B0600070205080204" pitchFamily="34" charset="-128"/>
                <a:cs typeface="+mn-cs"/>
              </a:rPr>
              <a:t>Newspapers &amp; TV</a:t>
            </a:r>
            <a:endParaRPr lang="en-GB" dirty="0">
              <a:effectLst/>
            </a:endParaRPr>
          </a:p>
          <a:p>
            <a:pPr marL="1106424" indent="-192024" algn="l" rtl="0" eaLnBrk="0" fontAlgn="base" hangingPunct="0">
              <a:lnSpc>
                <a:spcPct val="114000"/>
              </a:lnSpc>
              <a:spcBef>
                <a:spcPts val="600"/>
              </a:spcBef>
              <a:spcAft>
                <a:spcPts val="0"/>
              </a:spcAft>
            </a:pPr>
            <a:r>
              <a:rPr lang="en-GB" sz="1800" kern="1200" dirty="0">
                <a:solidFill>
                  <a:srgbClr val="000000"/>
                </a:solidFill>
                <a:effectLst/>
                <a:latin typeface="Calibri" panose="020F0502020204030204" pitchFamily="34" charset="0"/>
                <a:ea typeface="ＭＳ Ｐゴシック" panose="020B0600070205080204" pitchFamily="34" charset="-128"/>
                <a:cs typeface="+mn-cs"/>
              </a:rPr>
              <a:t>BSP: APA DeFacto Campus</a:t>
            </a:r>
            <a:endParaRPr lang="en-GB" dirty="0">
              <a:effectLst/>
            </a:endParaRPr>
          </a:p>
          <a:p>
            <a:pPr marL="658368" indent="-201168" algn="l" rtl="0" eaLnBrk="0" fontAlgn="base" hangingPunct="0">
              <a:lnSpc>
                <a:spcPct val="114000"/>
              </a:lnSpc>
              <a:spcBef>
                <a:spcPts val="600"/>
              </a:spcBef>
              <a:spcAft>
                <a:spcPts val="0"/>
              </a:spcAft>
            </a:pPr>
            <a:r>
              <a:rPr lang="en-GB" sz="1800" kern="1200" dirty="0">
                <a:solidFill>
                  <a:srgbClr val="000000"/>
                </a:solidFill>
                <a:effectLst/>
                <a:latin typeface="Calibri" panose="020F0502020204030204" pitchFamily="34" charset="0"/>
                <a:ea typeface="ＭＳ Ｐゴシック" panose="020B0600070205080204" pitchFamily="34" charset="-128"/>
                <a:cs typeface="+mn-cs"/>
              </a:rPr>
              <a:t>Archives of institutions:</a:t>
            </a:r>
            <a:endParaRPr lang="en-GB" dirty="0">
              <a:effectLst/>
            </a:endParaRPr>
          </a:p>
          <a:p>
            <a:pPr marL="1106424" indent="-192024" algn="l" rtl="0" eaLnBrk="0" fontAlgn="base" hangingPunct="0">
              <a:lnSpc>
                <a:spcPct val="114000"/>
              </a:lnSpc>
              <a:spcBef>
                <a:spcPts val="600"/>
              </a:spcBef>
              <a:spcAft>
                <a:spcPts val="0"/>
              </a:spcAft>
            </a:pPr>
            <a:r>
              <a:rPr lang="en-GB" sz="1800" kern="1200" dirty="0">
                <a:solidFill>
                  <a:srgbClr val="000000"/>
                </a:solidFill>
                <a:effectLst/>
                <a:latin typeface="Calibri" panose="020F0502020204030204" pitchFamily="34" charset="0"/>
                <a:ea typeface="ＭＳ Ｐゴシック" panose="020B0600070205080204" pitchFamily="34" charset="-128"/>
                <a:cs typeface="+mn-cs"/>
              </a:rPr>
              <a:t>State parliaments, parliaments</a:t>
            </a:r>
            <a:endParaRPr lang="en-GB" dirty="0">
              <a:effectLst/>
            </a:endParaRPr>
          </a:p>
          <a:p>
            <a:pPr marL="1106424" indent="-192024" algn="l" rtl="0" eaLnBrk="0" fontAlgn="base" hangingPunct="0">
              <a:lnSpc>
                <a:spcPct val="114000"/>
              </a:lnSpc>
              <a:spcBef>
                <a:spcPts val="600"/>
              </a:spcBef>
              <a:spcAft>
                <a:spcPts val="0"/>
              </a:spcAft>
            </a:pPr>
            <a:r>
              <a:rPr lang="en-GB" sz="1800" kern="1200" dirty="0">
                <a:solidFill>
                  <a:srgbClr val="000000"/>
                </a:solidFill>
                <a:effectLst/>
                <a:latin typeface="Calibri" panose="020F0502020204030204" pitchFamily="34" charset="0"/>
                <a:ea typeface="ＭＳ Ｐゴシック" panose="020B0600070205080204" pitchFamily="34" charset="-128"/>
                <a:cs typeface="+mn-cs"/>
              </a:rPr>
              <a:t>State &amp; local administrations</a:t>
            </a:r>
            <a:endParaRPr lang="en-GB" dirty="0">
              <a:effectLst/>
            </a:endParaRPr>
          </a:p>
          <a:p>
            <a:pPr marL="658368" indent="-201168" algn="l" rtl="0" eaLnBrk="0" fontAlgn="base" hangingPunct="0">
              <a:lnSpc>
                <a:spcPct val="114000"/>
              </a:lnSpc>
              <a:spcBef>
                <a:spcPts val="600"/>
              </a:spcBef>
              <a:spcAft>
                <a:spcPts val="0"/>
              </a:spcAft>
            </a:pPr>
            <a:r>
              <a:rPr lang="en-GB" sz="1800" kern="1200" dirty="0">
                <a:solidFill>
                  <a:srgbClr val="000000"/>
                </a:solidFill>
                <a:effectLst/>
                <a:latin typeface="Calibri" panose="020F0502020204030204" pitchFamily="34" charset="0"/>
                <a:ea typeface="ＭＳ Ｐゴシック" panose="020B0600070205080204" pitchFamily="34" charset="-128"/>
                <a:cs typeface="+mn-cs"/>
              </a:rPr>
              <a:t>Image databases</a:t>
            </a:r>
            <a:endParaRPr lang="en-GB" dirty="0">
              <a:effectLst/>
            </a:endParaRPr>
          </a:p>
          <a:p>
            <a:pPr marL="228600" indent="-228600" algn="l" rtl="0" eaLnBrk="0" fontAlgn="base" hangingPunct="0">
              <a:lnSpc>
                <a:spcPct val="114000"/>
              </a:lnSpc>
              <a:spcBef>
                <a:spcPts val="600"/>
              </a:spcBef>
              <a:spcAft>
                <a:spcPts val="0"/>
              </a:spcAft>
            </a:pPr>
            <a:r>
              <a:rPr lang="en-GB" sz="1800" b="1" kern="1200" baseline="0" dirty="0">
                <a:solidFill>
                  <a:srgbClr val="000000"/>
                </a:solidFill>
                <a:effectLst/>
                <a:latin typeface="Calibri" panose="020F0502020204030204" pitchFamily="34" charset="0"/>
                <a:ea typeface="ＭＳ Ｐゴシック" panose="020B0600070205080204" pitchFamily="34" charset="-128"/>
                <a:cs typeface="ＭＳ Ｐゴシック" panose="020B0600070205080204" pitchFamily="34" charset="-128"/>
              </a:rPr>
              <a:t>Limited "direct" access:</a:t>
            </a:r>
            <a:endParaRPr lang="en-GB" dirty="0">
              <a:effectLst/>
            </a:endParaRPr>
          </a:p>
          <a:p>
            <a:pPr marL="658368" indent="-201168" algn="l" rtl="0" eaLnBrk="0" fontAlgn="base" hangingPunct="0">
              <a:lnSpc>
                <a:spcPct val="114000"/>
              </a:lnSpc>
              <a:spcBef>
                <a:spcPts val="600"/>
              </a:spcBef>
              <a:spcAft>
                <a:spcPts val="0"/>
              </a:spcAft>
            </a:pPr>
            <a:r>
              <a:rPr lang="en-GB" sz="1800" kern="1200" dirty="0">
                <a:solidFill>
                  <a:srgbClr val="000000"/>
                </a:solidFill>
                <a:effectLst/>
                <a:latin typeface="Calibri" panose="020F0502020204030204" pitchFamily="34" charset="0"/>
                <a:ea typeface="ＭＳ Ｐゴシック" panose="020B0600070205080204" pitchFamily="34" charset="-128"/>
                <a:cs typeface="+mn-cs"/>
              </a:rPr>
              <a:t>Social media (Facebook, Twitter etc.) → Software or customised cod</a:t>
            </a:r>
            <a:endParaRPr lang="en-GB" dirty="0">
              <a:effectLst/>
            </a:endParaRPr>
          </a:p>
        </p:txBody>
      </p:sp>
      <p:pic>
        <p:nvPicPr>
          <p:cNvPr id="8" name="Picture 2">
            <a:extLst>
              <a:ext uri="{FF2B5EF4-FFF2-40B4-BE49-F238E27FC236}">
                <a16:creationId xmlns:a16="http://schemas.microsoft.com/office/drawing/2014/main" id="{8580898A-0941-F6EF-1339-5764681969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98"/>
          <a:stretch/>
        </p:blipFill>
        <p:spPr bwMode="auto">
          <a:xfrm>
            <a:off x="6776674" y="4365168"/>
            <a:ext cx="4827613" cy="76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hlinkClick r:id="rId3"/>
            <a:extLst>
              <a:ext uri="{FF2B5EF4-FFF2-40B4-BE49-F238E27FC236}">
                <a16:creationId xmlns:a16="http://schemas.microsoft.com/office/drawing/2014/main" id="{48153EF5-DE31-2662-B4D6-56304ACF3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324" y="1696328"/>
            <a:ext cx="4615226" cy="225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79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718EA7-6E99-53AF-21DD-79838034CB0B}"/>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2E2C1AF3-86FE-8936-EAE3-4A84FFE0CE67}"/>
              </a:ext>
            </a:extLst>
          </p:cNvPr>
          <p:cNvSpPr>
            <a:spLocks noGrp="1"/>
          </p:cNvSpPr>
          <p:nvPr>
            <p:ph type="title"/>
          </p:nvPr>
        </p:nvSpPr>
        <p:spPr/>
        <p:txBody>
          <a:bodyPr/>
          <a:lstStyle/>
          <a:p>
            <a:r>
              <a:rPr lang="en-GB" dirty="0"/>
              <a:t>What methods are there? Non-reactive approaches</a:t>
            </a:r>
          </a:p>
        </p:txBody>
      </p:sp>
      <p:sp>
        <p:nvSpPr>
          <p:cNvPr id="5" name="Datumsplatzhalter 4">
            <a:extLst>
              <a:ext uri="{FF2B5EF4-FFF2-40B4-BE49-F238E27FC236}">
                <a16:creationId xmlns:a16="http://schemas.microsoft.com/office/drawing/2014/main" id="{A42BC5A7-C933-0B47-EFEC-7C33D77D8E37}"/>
              </a:ext>
            </a:extLst>
          </p:cNvPr>
          <p:cNvSpPr>
            <a:spLocks noGrp="1"/>
          </p:cNvSpPr>
          <p:nvPr>
            <p:ph type="dt" sz="half" idx="10"/>
          </p:nvPr>
        </p:nvSpPr>
        <p:spPr/>
        <p:txBody>
          <a:bodyPr/>
          <a:lstStyle/>
          <a:p>
            <a:r>
              <a:rPr lang="en-GB" dirty="0"/>
              <a:t>Höferl 2010:146</a:t>
            </a:r>
          </a:p>
        </p:txBody>
      </p:sp>
      <p:sp>
        <p:nvSpPr>
          <p:cNvPr id="6" name="Fußzeilenplatzhalter 5">
            <a:extLst>
              <a:ext uri="{FF2B5EF4-FFF2-40B4-BE49-F238E27FC236}">
                <a16:creationId xmlns:a16="http://schemas.microsoft.com/office/drawing/2014/main" id="{8994272F-BDA2-6401-B826-2C31479EB616}"/>
              </a:ext>
            </a:extLst>
          </p:cNvPr>
          <p:cNvSpPr>
            <a:spLocks noGrp="1"/>
          </p:cNvSpPr>
          <p:nvPr>
            <p:ph type="ftr" sz="quarter" idx="11"/>
          </p:nvPr>
        </p:nvSpPr>
        <p:spPr/>
        <p:txBody>
          <a:bodyPr/>
          <a:lstStyle/>
          <a:p>
            <a:r>
              <a:rPr lang="en-GB" dirty="0"/>
              <a:t>KMH | IL Scientific Method</a:t>
            </a:r>
          </a:p>
        </p:txBody>
      </p:sp>
      <p:pic>
        <p:nvPicPr>
          <p:cNvPr id="10" name="Inhaltsplatzhalter 9">
            <a:extLst>
              <a:ext uri="{FF2B5EF4-FFF2-40B4-BE49-F238E27FC236}">
                <a16:creationId xmlns:a16="http://schemas.microsoft.com/office/drawing/2014/main" id="{FEF58803-5CD9-CB44-4F66-C58BE9CBCD53}"/>
              </a:ext>
            </a:extLst>
          </p:cNvPr>
          <p:cNvPicPr>
            <a:picLocks noGrp="1" noChangeAspect="1"/>
          </p:cNvPicPr>
          <p:nvPr>
            <p:ph idx="1"/>
          </p:nvPr>
        </p:nvPicPr>
        <p:blipFill>
          <a:blip r:embed="rId2"/>
          <a:stretch>
            <a:fillRect/>
          </a:stretch>
        </p:blipFill>
        <p:spPr>
          <a:xfrm>
            <a:off x="2342532" y="1398588"/>
            <a:ext cx="7506936" cy="4606925"/>
          </a:xfrm>
        </p:spPr>
      </p:pic>
    </p:spTree>
    <p:extLst>
      <p:ext uri="{BB962C8B-B14F-4D97-AF65-F5344CB8AC3E}">
        <p14:creationId xmlns:p14="http://schemas.microsoft.com/office/powerpoint/2010/main" val="3476429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908B28F-6416-9E3A-311A-3BC4E2451D43}"/>
              </a:ext>
            </a:extLst>
          </p:cNvPr>
          <p:cNvSpPr>
            <a:spLocks noGrp="1"/>
          </p:cNvSpPr>
          <p:nvPr>
            <p:ph type="sldNum" sz="quarter" idx="12"/>
          </p:nvPr>
        </p:nvSpPr>
        <p:spPr/>
        <p:txBody>
          <a:bodyPr/>
          <a:lstStyle/>
          <a:p>
            <a:fld id="{D836C0FE-70CA-4950-82D6-CF602CC2B770}" type="slidenum">
              <a:rPr lang="en-GB" smtClean="0"/>
              <a:t>54</a:t>
            </a:fld>
            <a:endParaRPr lang="en-GB" dirty="0"/>
          </a:p>
        </p:txBody>
      </p:sp>
      <p:sp>
        <p:nvSpPr>
          <p:cNvPr id="3" name="Titel 2">
            <a:extLst>
              <a:ext uri="{FF2B5EF4-FFF2-40B4-BE49-F238E27FC236}">
                <a16:creationId xmlns:a16="http://schemas.microsoft.com/office/drawing/2014/main" id="{C32F651D-EE22-2265-90F2-CC1FA88B5960}"/>
              </a:ext>
            </a:extLst>
          </p:cNvPr>
          <p:cNvSpPr>
            <a:spLocks noGrp="1"/>
          </p:cNvSpPr>
          <p:nvPr>
            <p:ph type="title"/>
          </p:nvPr>
        </p:nvSpPr>
        <p:spPr>
          <a:xfrm>
            <a:off x="695326" y="476672"/>
            <a:ext cx="2489308" cy="792000"/>
          </a:xfrm>
        </p:spPr>
        <p:txBody>
          <a:bodyPr/>
          <a:lstStyle/>
          <a:p>
            <a:pPr>
              <a:lnSpc>
                <a:spcPct val="150000"/>
              </a:lnSpc>
            </a:pPr>
            <a:r>
              <a:rPr lang="en-GB" dirty="0"/>
              <a:t>What methods are there? </a:t>
            </a:r>
            <a:br>
              <a:rPr lang="en-GB" dirty="0"/>
            </a:br>
            <a:r>
              <a:rPr lang="en-GB" dirty="0"/>
              <a:t>An Overview</a:t>
            </a:r>
          </a:p>
        </p:txBody>
      </p:sp>
      <p:sp>
        <p:nvSpPr>
          <p:cNvPr id="5" name="Datumsplatzhalter 4">
            <a:extLst>
              <a:ext uri="{FF2B5EF4-FFF2-40B4-BE49-F238E27FC236}">
                <a16:creationId xmlns:a16="http://schemas.microsoft.com/office/drawing/2014/main" id="{A6A2A970-FF4F-7E71-6485-9171A50002EF}"/>
              </a:ext>
            </a:extLst>
          </p:cNvPr>
          <p:cNvSpPr>
            <a:spLocks noGrp="1"/>
          </p:cNvSpPr>
          <p:nvPr>
            <p:ph type="dt" sz="half" idx="10"/>
          </p:nvPr>
        </p:nvSpPr>
        <p:spPr/>
        <p:txBody>
          <a:bodyPr/>
          <a:lstStyle/>
          <a:p>
            <a:r>
              <a:rPr lang="en-GB" dirty="0"/>
              <a:t>(Based on: Reuber &amp; Pfaffenbach 2005:21)</a:t>
            </a:r>
          </a:p>
        </p:txBody>
      </p:sp>
      <p:sp>
        <p:nvSpPr>
          <p:cNvPr id="6" name="Fußzeilenplatzhalter 5">
            <a:extLst>
              <a:ext uri="{FF2B5EF4-FFF2-40B4-BE49-F238E27FC236}">
                <a16:creationId xmlns:a16="http://schemas.microsoft.com/office/drawing/2014/main" id="{659D19F7-8E0F-2541-6B11-F96BD0258334}"/>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84AD982D-A428-93A0-64A4-2323EABA8D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0906" y="416681"/>
            <a:ext cx="8200685" cy="5782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abgerundete Ecken 7">
            <a:extLst>
              <a:ext uri="{FF2B5EF4-FFF2-40B4-BE49-F238E27FC236}">
                <a16:creationId xmlns:a16="http://schemas.microsoft.com/office/drawing/2014/main" id="{3C69FFB1-1849-EDB1-1402-E60AA9D652BE}"/>
              </a:ext>
            </a:extLst>
          </p:cNvPr>
          <p:cNvSpPr/>
          <p:nvPr/>
        </p:nvSpPr>
        <p:spPr>
          <a:xfrm>
            <a:off x="3682825" y="872672"/>
            <a:ext cx="8128766" cy="4865976"/>
          </a:xfrm>
          <a:prstGeom prst="roundRect">
            <a:avLst>
              <a:gd name="adj" fmla="val 1504"/>
            </a:avLst>
          </a:prstGeom>
          <a:noFill/>
          <a:ln w="76200">
            <a:solidFill>
              <a:srgbClr val="FF9E1B"/>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2235352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9B695A-F216-A790-E183-8D9A420069DC}"/>
              </a:ext>
            </a:extLst>
          </p:cNvPr>
          <p:cNvSpPr>
            <a:spLocks noGrp="1"/>
          </p:cNvSpPr>
          <p:nvPr>
            <p:ph type="sldNum" sz="quarter" idx="12"/>
          </p:nvPr>
        </p:nvSpPr>
        <p:spPr/>
        <p:txBody>
          <a:bodyPr/>
          <a:lstStyle/>
          <a:p>
            <a:fld id="{D836C0FE-70CA-4950-82D6-CF602CC2B770}" type="slidenum">
              <a:rPr lang="en-GB" smtClean="0"/>
              <a:t>55</a:t>
            </a:fld>
            <a:endParaRPr lang="en-GB" dirty="0"/>
          </a:p>
        </p:txBody>
      </p:sp>
      <p:sp>
        <p:nvSpPr>
          <p:cNvPr id="3" name="Titel 2">
            <a:extLst>
              <a:ext uri="{FF2B5EF4-FFF2-40B4-BE49-F238E27FC236}">
                <a16:creationId xmlns:a16="http://schemas.microsoft.com/office/drawing/2014/main" id="{03E44DB5-C2C7-052C-7B6F-2C2727B53513}"/>
              </a:ext>
            </a:extLst>
          </p:cNvPr>
          <p:cNvSpPr>
            <a:spLocks noGrp="1"/>
          </p:cNvSpPr>
          <p:nvPr>
            <p:ph type="title"/>
          </p:nvPr>
        </p:nvSpPr>
        <p:spPr/>
        <p:txBody>
          <a:bodyPr/>
          <a:lstStyle/>
          <a:p>
            <a:r>
              <a:rPr lang="en-GB" dirty="0"/>
              <a:t>What methods are there? Quantitative Surveys</a:t>
            </a:r>
          </a:p>
        </p:txBody>
      </p:sp>
      <p:sp>
        <p:nvSpPr>
          <p:cNvPr id="4" name="Inhaltsplatzhalter 3">
            <a:extLst>
              <a:ext uri="{FF2B5EF4-FFF2-40B4-BE49-F238E27FC236}">
                <a16:creationId xmlns:a16="http://schemas.microsoft.com/office/drawing/2014/main" id="{7DCE9D79-612E-A669-746D-F3B2BB6D1AFB}"/>
              </a:ext>
            </a:extLst>
          </p:cNvPr>
          <p:cNvSpPr>
            <a:spLocks noGrp="1"/>
          </p:cNvSpPr>
          <p:nvPr>
            <p:ph idx="1"/>
          </p:nvPr>
        </p:nvSpPr>
        <p:spPr>
          <a:xfrm>
            <a:off x="695325" y="1193800"/>
            <a:ext cx="8928100" cy="4970465"/>
          </a:xfrm>
        </p:spPr>
        <p:txBody>
          <a:bodyPr>
            <a:normAutofit lnSpcReduction="10000"/>
          </a:bodyPr>
          <a:lstStyle/>
          <a:p>
            <a:r>
              <a:rPr lang="en-GB" b="1" dirty="0"/>
              <a:t>👉 classic approach to data collection in social science </a:t>
            </a:r>
          </a:p>
          <a:p>
            <a:pPr lvl="1"/>
            <a:r>
              <a:rPr lang="en-GB" dirty="0"/>
              <a:t>Collection of facts, opinions, knowledge, attitudes &amp; evaluations</a:t>
            </a:r>
          </a:p>
          <a:p>
            <a:pPr marL="457200" lvl="1" indent="0">
              <a:buNone/>
            </a:pPr>
            <a:r>
              <a:rPr lang="en-GB" b="1" dirty="0">
                <a:solidFill>
                  <a:srgbClr val="E37823"/>
                </a:solidFill>
              </a:rPr>
              <a:t>→ Systematically controlled communication between people</a:t>
            </a:r>
            <a:endParaRPr lang="en-GB" sz="4000" b="1" dirty="0"/>
          </a:p>
          <a:p>
            <a:r>
              <a:rPr lang="en-GB" b="1" dirty="0"/>
              <a:t>However, not all surveys are the same:</a:t>
            </a:r>
          </a:p>
          <a:p>
            <a:pPr lvl="1"/>
            <a:r>
              <a:rPr lang="en-GB" b="1" dirty="0"/>
              <a:t>Form of the survey:</a:t>
            </a:r>
          </a:p>
          <a:p>
            <a:pPr lvl="2"/>
            <a:r>
              <a:rPr lang="en-GB" dirty="0">
                <a:solidFill>
                  <a:srgbClr val="E37823"/>
                </a:solidFill>
              </a:rPr>
              <a:t>Oral in person </a:t>
            </a:r>
            <a:r>
              <a:rPr lang="en-GB" dirty="0"/>
              <a:t>- written - telephone - online </a:t>
            </a:r>
          </a:p>
          <a:p>
            <a:pPr lvl="1"/>
            <a:r>
              <a:rPr lang="en-GB" b="1" dirty="0"/>
              <a:t>According to the degree of standardisation:</a:t>
            </a:r>
          </a:p>
          <a:p>
            <a:pPr lvl="2"/>
            <a:r>
              <a:rPr lang="en-GB" dirty="0">
                <a:solidFill>
                  <a:srgbClr val="E37823"/>
                </a:solidFill>
              </a:rPr>
              <a:t>Fully</a:t>
            </a:r>
            <a:r>
              <a:rPr lang="en-GB" dirty="0"/>
              <a:t>, partially &amp; non-standardised survey</a:t>
            </a:r>
          </a:p>
          <a:p>
            <a:pPr lvl="1"/>
            <a:r>
              <a:rPr lang="en-GB" b="1" dirty="0"/>
              <a:t>According to the type of questions asked:</a:t>
            </a:r>
          </a:p>
          <a:p>
            <a:pPr lvl="2"/>
            <a:r>
              <a:rPr lang="en-GB" dirty="0">
                <a:solidFill>
                  <a:srgbClr val="E37823"/>
                </a:solidFill>
              </a:rPr>
              <a:t>Closed</a:t>
            </a:r>
            <a:r>
              <a:rPr lang="en-GB" dirty="0"/>
              <a:t>, partially open &amp; open question</a:t>
            </a:r>
          </a:p>
        </p:txBody>
      </p:sp>
      <p:sp>
        <p:nvSpPr>
          <p:cNvPr id="5" name="Datumsplatzhalter 4">
            <a:extLst>
              <a:ext uri="{FF2B5EF4-FFF2-40B4-BE49-F238E27FC236}">
                <a16:creationId xmlns:a16="http://schemas.microsoft.com/office/drawing/2014/main" id="{CD395DAA-B825-A537-25F3-C89489467BE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596263E-9DE3-3F03-8E0B-7376934C9449}"/>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231854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12F9626-0996-0BEA-1771-5BC463D071A8}"/>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12111E1A-04AD-C547-FFAF-8EEE3EBE345C}"/>
              </a:ext>
            </a:extLst>
          </p:cNvPr>
          <p:cNvSpPr>
            <a:spLocks noGrp="1"/>
          </p:cNvSpPr>
          <p:nvPr>
            <p:ph type="title"/>
          </p:nvPr>
        </p:nvSpPr>
        <p:spPr/>
        <p:txBody>
          <a:bodyPr/>
          <a:lstStyle/>
          <a:p>
            <a:r>
              <a:rPr lang="en-GB" dirty="0"/>
              <a:t>What methods are there? Quantitative Surveys</a:t>
            </a:r>
          </a:p>
        </p:txBody>
      </p:sp>
      <p:sp>
        <p:nvSpPr>
          <p:cNvPr id="4" name="Inhaltsplatzhalter 3">
            <a:extLst>
              <a:ext uri="{FF2B5EF4-FFF2-40B4-BE49-F238E27FC236}">
                <a16:creationId xmlns:a16="http://schemas.microsoft.com/office/drawing/2014/main" id="{AE7ADFCD-C2BC-ACE7-0F19-5AECCCC9A3C1}"/>
              </a:ext>
            </a:extLst>
          </p:cNvPr>
          <p:cNvSpPr>
            <a:spLocks noGrp="1"/>
          </p:cNvSpPr>
          <p:nvPr>
            <p:ph idx="1"/>
          </p:nvPr>
        </p:nvSpPr>
        <p:spPr>
          <a:xfrm>
            <a:off x="695325" y="1556793"/>
            <a:ext cx="5510742" cy="4607472"/>
          </a:xfrm>
        </p:spPr>
        <p:txBody>
          <a:bodyPr>
            <a:normAutofit/>
          </a:bodyPr>
          <a:lstStyle/>
          <a:p>
            <a:pPr>
              <a:lnSpc>
                <a:spcPct val="104000"/>
              </a:lnSpc>
              <a:spcAft>
                <a:spcPts val="1800"/>
              </a:spcAft>
            </a:pPr>
            <a:r>
              <a:rPr lang="en-GB" sz="2400" b="1" dirty="0"/>
              <a:t>"Representative":</a:t>
            </a:r>
          </a:p>
          <a:p>
            <a:pPr lvl="1">
              <a:lnSpc>
                <a:spcPct val="104000"/>
              </a:lnSpc>
              <a:spcAft>
                <a:spcPts val="1800"/>
              </a:spcAft>
            </a:pPr>
            <a:r>
              <a:rPr lang="en-GB" dirty="0"/>
              <a:t>every element of the population → equal chance of being included in the sample</a:t>
            </a:r>
          </a:p>
          <a:p>
            <a:pPr lvl="1">
              <a:lnSpc>
                <a:spcPct val="104000"/>
              </a:lnSpc>
              <a:spcAft>
                <a:spcPts val="1800"/>
              </a:spcAft>
            </a:pPr>
            <a:r>
              <a:rPr lang="en-GB" b="1" dirty="0">
                <a:solidFill>
                  <a:srgbClr val="E37823"/>
                </a:solidFill>
              </a:rPr>
              <a:t>👉 structural equality = frequency distribution of "important" characteristics in the population exactly reproduced</a:t>
            </a:r>
            <a:endParaRPr lang="en-GB" sz="1000" b="1" dirty="0">
              <a:solidFill>
                <a:srgbClr val="E37823"/>
              </a:solidFill>
            </a:endParaRPr>
          </a:p>
          <a:p>
            <a:pPr lvl="1">
              <a:lnSpc>
                <a:spcPct val="104000"/>
              </a:lnSpc>
              <a:spcAft>
                <a:spcPts val="1800"/>
              </a:spcAft>
            </a:pPr>
            <a:r>
              <a:rPr lang="en-GB" sz="2400" dirty="0"/>
              <a:t>Prerequisite for drawing conclusions about the population (e.g. ranges)</a:t>
            </a:r>
          </a:p>
        </p:txBody>
      </p:sp>
      <p:sp>
        <p:nvSpPr>
          <p:cNvPr id="5" name="Datumsplatzhalter 4">
            <a:extLst>
              <a:ext uri="{FF2B5EF4-FFF2-40B4-BE49-F238E27FC236}">
                <a16:creationId xmlns:a16="http://schemas.microsoft.com/office/drawing/2014/main" id="{E135704C-162E-B312-D1A0-CEC889A4411E}"/>
              </a:ext>
            </a:extLst>
          </p:cNvPr>
          <p:cNvSpPr>
            <a:spLocks noGrp="1"/>
          </p:cNvSpPr>
          <p:nvPr>
            <p:ph type="dt" sz="half" idx="10"/>
          </p:nvPr>
        </p:nvSpPr>
        <p:spPr/>
        <p:txBody>
          <a:bodyPr/>
          <a:lstStyle/>
          <a:p>
            <a:r>
              <a:rPr lang="en-GB" dirty="0"/>
              <a:t>(Saunders et al., 2023:292)</a:t>
            </a:r>
          </a:p>
        </p:txBody>
      </p:sp>
      <p:sp>
        <p:nvSpPr>
          <p:cNvPr id="6" name="Fußzeilenplatzhalter 5">
            <a:extLst>
              <a:ext uri="{FF2B5EF4-FFF2-40B4-BE49-F238E27FC236}">
                <a16:creationId xmlns:a16="http://schemas.microsoft.com/office/drawing/2014/main" id="{1EC8AE68-2E78-54A6-9994-962D7928E9AC}"/>
              </a:ext>
            </a:extLst>
          </p:cNvPr>
          <p:cNvSpPr>
            <a:spLocks noGrp="1"/>
          </p:cNvSpPr>
          <p:nvPr>
            <p:ph type="ftr" sz="quarter" idx="11"/>
          </p:nvPr>
        </p:nvSpPr>
        <p:spPr/>
        <p:txBody>
          <a:bodyPr/>
          <a:lstStyle/>
          <a:p>
            <a:r>
              <a:rPr lang="en-GB" dirty="0"/>
              <a:t>KMH | IL Scientific Method</a:t>
            </a:r>
          </a:p>
        </p:txBody>
      </p:sp>
      <p:pic>
        <p:nvPicPr>
          <p:cNvPr id="8" name="Inhaltsplatzhalter 7">
            <a:extLst>
              <a:ext uri="{FF2B5EF4-FFF2-40B4-BE49-F238E27FC236}">
                <a16:creationId xmlns:a16="http://schemas.microsoft.com/office/drawing/2014/main" id="{26ABCBEC-90D1-5090-B49A-5AC60FB100D1}"/>
              </a:ext>
            </a:extLst>
          </p:cNvPr>
          <p:cNvPicPr>
            <a:picLocks noChangeAspect="1"/>
          </p:cNvPicPr>
          <p:nvPr/>
        </p:nvPicPr>
        <p:blipFill>
          <a:blip r:embed="rId2"/>
          <a:stretch>
            <a:fillRect/>
          </a:stretch>
        </p:blipFill>
        <p:spPr bwMode="gray">
          <a:xfrm>
            <a:off x="6677955" y="2114096"/>
            <a:ext cx="5023108" cy="3479979"/>
          </a:xfrm>
          <a:prstGeom prst="rect">
            <a:avLst/>
          </a:prstGeom>
        </p:spPr>
      </p:pic>
    </p:spTree>
    <p:extLst>
      <p:ext uri="{BB962C8B-B14F-4D97-AF65-F5344CB8AC3E}">
        <p14:creationId xmlns:p14="http://schemas.microsoft.com/office/powerpoint/2010/main" val="3093752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12F9626-0996-0BEA-1771-5BC463D071A8}"/>
              </a:ext>
            </a:extLst>
          </p:cNvPr>
          <p:cNvSpPr>
            <a:spLocks noGrp="1"/>
          </p:cNvSpPr>
          <p:nvPr>
            <p:ph type="sldNum" sz="quarter" idx="12"/>
          </p:nvPr>
        </p:nvSpPr>
        <p:spPr/>
        <p:txBody>
          <a:bodyPr/>
          <a:lstStyle/>
          <a:p>
            <a:fld id="{D836C0FE-70CA-4950-82D6-CF602CC2B770}" type="slidenum">
              <a:rPr lang="en-GB" smtClean="0"/>
              <a:t>57</a:t>
            </a:fld>
            <a:endParaRPr lang="en-GB" dirty="0"/>
          </a:p>
        </p:txBody>
      </p:sp>
      <p:sp>
        <p:nvSpPr>
          <p:cNvPr id="3" name="Titel 2">
            <a:extLst>
              <a:ext uri="{FF2B5EF4-FFF2-40B4-BE49-F238E27FC236}">
                <a16:creationId xmlns:a16="http://schemas.microsoft.com/office/drawing/2014/main" id="{12111E1A-04AD-C547-FFAF-8EEE3EBE345C}"/>
              </a:ext>
            </a:extLst>
          </p:cNvPr>
          <p:cNvSpPr>
            <a:spLocks noGrp="1"/>
          </p:cNvSpPr>
          <p:nvPr>
            <p:ph type="title"/>
          </p:nvPr>
        </p:nvSpPr>
        <p:spPr/>
        <p:txBody>
          <a:bodyPr/>
          <a:lstStyle/>
          <a:p>
            <a:r>
              <a:rPr lang="en-GB" dirty="0"/>
              <a:t>What methods are there? Quantitative Surveys</a:t>
            </a:r>
          </a:p>
        </p:txBody>
      </p:sp>
      <p:sp>
        <p:nvSpPr>
          <p:cNvPr id="4" name="Inhaltsplatzhalter 3">
            <a:extLst>
              <a:ext uri="{FF2B5EF4-FFF2-40B4-BE49-F238E27FC236}">
                <a16:creationId xmlns:a16="http://schemas.microsoft.com/office/drawing/2014/main" id="{AE7ADFCD-C2BC-ACE7-0F19-5AECCCC9A3C1}"/>
              </a:ext>
            </a:extLst>
          </p:cNvPr>
          <p:cNvSpPr>
            <a:spLocks noGrp="1"/>
          </p:cNvSpPr>
          <p:nvPr>
            <p:ph idx="1"/>
          </p:nvPr>
        </p:nvSpPr>
        <p:spPr>
          <a:xfrm>
            <a:off x="695325" y="1556793"/>
            <a:ext cx="5510742" cy="4607472"/>
          </a:xfrm>
        </p:spPr>
        <p:txBody>
          <a:bodyPr>
            <a:normAutofit/>
          </a:bodyPr>
          <a:lstStyle/>
          <a:p>
            <a:pPr marL="0" indent="0" algn="l" rtl="0" fontAlgn="base">
              <a:lnSpc>
                <a:spcPct val="104000"/>
              </a:lnSpc>
              <a:spcBef>
                <a:spcPts val="0"/>
              </a:spcBef>
              <a:spcAft>
                <a:spcPts val="2200"/>
              </a:spcAft>
              <a:buNone/>
            </a:pPr>
            <a:r>
              <a:rPr lang="en-GB" sz="2800" b="1" kern="1200" dirty="0">
                <a:solidFill>
                  <a:srgbClr val="E37823"/>
                </a:solidFill>
                <a:effectLst/>
                <a:ea typeface="ＭＳ Ｐゴシック" panose="020B0600070205080204" pitchFamily="34" charset="-128"/>
                <a:cs typeface="+mn-cs"/>
              </a:rPr>
              <a:t>👉</a:t>
            </a:r>
            <a:r>
              <a:rPr lang="en-GB" sz="2800" b="1" dirty="0">
                <a:solidFill>
                  <a:srgbClr val="E37823"/>
                </a:solidFill>
                <a:ea typeface="ＭＳ Ｐゴシック" panose="020B0600070205080204" pitchFamily="34" charset="-128"/>
              </a:rPr>
              <a:t> </a:t>
            </a:r>
            <a:r>
              <a:rPr lang="en-GB" sz="2800" b="1" kern="1200" dirty="0">
                <a:solidFill>
                  <a:srgbClr val="E37823"/>
                </a:solidFill>
                <a:effectLst/>
                <a:ea typeface="ＭＳ Ｐゴシック" panose="020B0600070205080204" pitchFamily="34" charset="-128"/>
                <a:cs typeface="+mn-cs"/>
              </a:rPr>
              <a:t>The opposite:</a:t>
            </a:r>
            <a:endParaRPr lang="en-GB" sz="2800" b="1" dirty="0">
              <a:solidFill>
                <a:srgbClr val="E37823"/>
              </a:solidFill>
            </a:endParaRPr>
          </a:p>
          <a:p>
            <a:pPr algn="l" rtl="0" fontAlgn="base">
              <a:lnSpc>
                <a:spcPct val="104000"/>
              </a:lnSpc>
              <a:spcBef>
                <a:spcPts val="0"/>
              </a:spcBef>
              <a:spcAft>
                <a:spcPts val="2200"/>
              </a:spcAft>
            </a:pPr>
            <a:r>
              <a:rPr lang="en-GB" sz="2800" kern="1200" dirty="0">
                <a:effectLst/>
                <a:ea typeface="ＭＳ Ｐゴシック" panose="020B0600070205080204" pitchFamily="34" charset="-128"/>
                <a:cs typeface="+mn-cs"/>
              </a:rPr>
              <a:t>The "informative" sample</a:t>
            </a:r>
          </a:p>
          <a:p>
            <a:pPr lvl="1" fontAlgn="base">
              <a:lnSpc>
                <a:spcPct val="104000"/>
              </a:lnSpc>
              <a:spcBef>
                <a:spcPts val="0"/>
              </a:spcBef>
              <a:spcAft>
                <a:spcPts val="2200"/>
              </a:spcAft>
            </a:pPr>
            <a:r>
              <a:rPr lang="en-GB" sz="2800" kern="1200" dirty="0">
                <a:effectLst/>
                <a:ea typeface="ＭＳ Ｐゴシック" panose="020B0600070205080204" pitchFamily="34" charset="-128"/>
                <a:cs typeface="+mn-cs"/>
              </a:rPr>
              <a:t>No inference to the population</a:t>
            </a:r>
            <a:endParaRPr lang="en-GB" sz="2800" dirty="0">
              <a:effectLst/>
            </a:endParaRPr>
          </a:p>
        </p:txBody>
      </p:sp>
      <p:sp>
        <p:nvSpPr>
          <p:cNvPr id="5" name="Datumsplatzhalter 4">
            <a:extLst>
              <a:ext uri="{FF2B5EF4-FFF2-40B4-BE49-F238E27FC236}">
                <a16:creationId xmlns:a16="http://schemas.microsoft.com/office/drawing/2014/main" id="{E135704C-162E-B312-D1A0-CEC889A4411E}"/>
              </a:ext>
            </a:extLst>
          </p:cNvPr>
          <p:cNvSpPr>
            <a:spLocks noGrp="1"/>
          </p:cNvSpPr>
          <p:nvPr>
            <p:ph type="dt" sz="half" idx="10"/>
          </p:nvPr>
        </p:nvSpPr>
        <p:spPr/>
        <p:txBody>
          <a:bodyPr/>
          <a:lstStyle/>
          <a:p>
            <a:r>
              <a:rPr lang="en-GB" dirty="0"/>
              <a:t>(Saunders et al., 2023:292)</a:t>
            </a:r>
          </a:p>
        </p:txBody>
      </p:sp>
      <p:sp>
        <p:nvSpPr>
          <p:cNvPr id="6" name="Fußzeilenplatzhalter 5">
            <a:extLst>
              <a:ext uri="{FF2B5EF4-FFF2-40B4-BE49-F238E27FC236}">
                <a16:creationId xmlns:a16="http://schemas.microsoft.com/office/drawing/2014/main" id="{1EC8AE68-2E78-54A6-9994-962D7928E9AC}"/>
              </a:ext>
            </a:extLst>
          </p:cNvPr>
          <p:cNvSpPr>
            <a:spLocks noGrp="1"/>
          </p:cNvSpPr>
          <p:nvPr>
            <p:ph type="ftr" sz="quarter" idx="11"/>
          </p:nvPr>
        </p:nvSpPr>
        <p:spPr/>
        <p:txBody>
          <a:bodyPr/>
          <a:lstStyle/>
          <a:p>
            <a:r>
              <a:rPr lang="en-GB" dirty="0"/>
              <a:t>KMH | IL Scientific Method</a:t>
            </a:r>
          </a:p>
        </p:txBody>
      </p:sp>
      <p:pic>
        <p:nvPicPr>
          <p:cNvPr id="8" name="Inhaltsplatzhalter 7">
            <a:extLst>
              <a:ext uri="{FF2B5EF4-FFF2-40B4-BE49-F238E27FC236}">
                <a16:creationId xmlns:a16="http://schemas.microsoft.com/office/drawing/2014/main" id="{26ABCBEC-90D1-5090-B49A-5AC60FB100D1}"/>
              </a:ext>
            </a:extLst>
          </p:cNvPr>
          <p:cNvPicPr>
            <a:picLocks noChangeAspect="1"/>
          </p:cNvPicPr>
          <p:nvPr/>
        </p:nvPicPr>
        <p:blipFill>
          <a:blip r:embed="rId2"/>
          <a:stretch>
            <a:fillRect/>
          </a:stretch>
        </p:blipFill>
        <p:spPr bwMode="gray">
          <a:xfrm>
            <a:off x="6677955" y="2114096"/>
            <a:ext cx="5023108" cy="3479979"/>
          </a:xfrm>
          <a:prstGeom prst="rect">
            <a:avLst/>
          </a:prstGeom>
        </p:spPr>
      </p:pic>
    </p:spTree>
    <p:extLst>
      <p:ext uri="{BB962C8B-B14F-4D97-AF65-F5344CB8AC3E}">
        <p14:creationId xmlns:p14="http://schemas.microsoft.com/office/powerpoint/2010/main" val="4187279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9B695A-F216-A790-E183-8D9A420069DC}"/>
              </a:ext>
            </a:extLst>
          </p:cNvPr>
          <p:cNvSpPr>
            <a:spLocks noGrp="1"/>
          </p:cNvSpPr>
          <p:nvPr>
            <p:ph type="sldNum" sz="quarter" idx="12"/>
          </p:nvPr>
        </p:nvSpPr>
        <p:spPr/>
        <p:txBody>
          <a:bodyPr/>
          <a:lstStyle/>
          <a:p>
            <a:fld id="{D836C0FE-70CA-4950-82D6-CF602CC2B770}" type="slidenum">
              <a:rPr lang="en-GB" smtClean="0"/>
              <a:t>58</a:t>
            </a:fld>
            <a:endParaRPr lang="en-GB" dirty="0"/>
          </a:p>
        </p:txBody>
      </p:sp>
      <p:sp>
        <p:nvSpPr>
          <p:cNvPr id="3" name="Titel 2">
            <a:extLst>
              <a:ext uri="{FF2B5EF4-FFF2-40B4-BE49-F238E27FC236}">
                <a16:creationId xmlns:a16="http://schemas.microsoft.com/office/drawing/2014/main" id="{03E44DB5-C2C7-052C-7B6F-2C2727B53513}"/>
              </a:ext>
            </a:extLst>
          </p:cNvPr>
          <p:cNvSpPr>
            <a:spLocks noGrp="1"/>
          </p:cNvSpPr>
          <p:nvPr>
            <p:ph type="title"/>
          </p:nvPr>
        </p:nvSpPr>
        <p:spPr/>
        <p:txBody>
          <a:bodyPr/>
          <a:lstStyle/>
          <a:p>
            <a:r>
              <a:rPr lang="en-GB" dirty="0"/>
              <a:t>What methods are there? Quantitative Surveys</a:t>
            </a:r>
          </a:p>
        </p:txBody>
      </p:sp>
      <p:pic>
        <p:nvPicPr>
          <p:cNvPr id="8" name="Inhaltsplatzhalter 7">
            <a:extLst>
              <a:ext uri="{FF2B5EF4-FFF2-40B4-BE49-F238E27FC236}">
                <a16:creationId xmlns:a16="http://schemas.microsoft.com/office/drawing/2014/main" id="{FB7F1A2A-1CD5-C686-493C-8FCFDD19293F}"/>
              </a:ext>
            </a:extLst>
          </p:cNvPr>
          <p:cNvPicPr>
            <a:picLocks noGrp="1" noChangeAspect="1"/>
          </p:cNvPicPr>
          <p:nvPr>
            <p:ph idx="1"/>
          </p:nvPr>
        </p:nvPicPr>
        <p:blipFill>
          <a:blip r:embed="rId2"/>
          <a:stretch>
            <a:fillRect/>
          </a:stretch>
        </p:blipFill>
        <p:spPr>
          <a:xfrm>
            <a:off x="1121952" y="1236136"/>
            <a:ext cx="3529134" cy="4970463"/>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CD395DAA-B825-A537-25F3-C89489467BE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596263E-9DE3-3F03-8E0B-7376934C9449}"/>
              </a:ext>
            </a:extLst>
          </p:cNvPr>
          <p:cNvSpPr>
            <a:spLocks noGrp="1"/>
          </p:cNvSpPr>
          <p:nvPr>
            <p:ph type="ftr" sz="quarter" idx="11"/>
          </p:nvPr>
        </p:nvSpPr>
        <p:spPr/>
        <p:txBody>
          <a:bodyPr/>
          <a:lstStyle/>
          <a:p>
            <a:r>
              <a:rPr lang="en-GB" dirty="0"/>
              <a:t>KMH | IL Scientific Method</a:t>
            </a:r>
          </a:p>
        </p:txBody>
      </p:sp>
      <p:grpSp>
        <p:nvGrpSpPr>
          <p:cNvPr id="9" name="Gruppieren 8">
            <a:extLst>
              <a:ext uri="{FF2B5EF4-FFF2-40B4-BE49-F238E27FC236}">
                <a16:creationId xmlns:a16="http://schemas.microsoft.com/office/drawing/2014/main" id="{045C8B21-9A8E-6B05-72C3-3670E28B2E8D}"/>
              </a:ext>
            </a:extLst>
          </p:cNvPr>
          <p:cNvGrpSpPr/>
          <p:nvPr/>
        </p:nvGrpSpPr>
        <p:grpSpPr>
          <a:xfrm>
            <a:off x="5265879" y="1236135"/>
            <a:ext cx="5689988" cy="4970463"/>
            <a:chOff x="3784162" y="216222"/>
            <a:chExt cx="5133058" cy="4421419"/>
          </a:xfrm>
        </p:grpSpPr>
        <p:pic>
          <p:nvPicPr>
            <p:cNvPr id="10" name="Grafik 9" descr="Ein Bild, das Text, Himmel, Screenshot, Landfahrzeug enthält.&#10;&#10;Automatisch generierte Beschreibung">
              <a:extLst>
                <a:ext uri="{FF2B5EF4-FFF2-40B4-BE49-F238E27FC236}">
                  <a16:creationId xmlns:a16="http://schemas.microsoft.com/office/drawing/2014/main" id="{D6850A93-21D4-AA84-BA99-9E5ACA238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162" y="216222"/>
              <a:ext cx="5133058" cy="4421419"/>
            </a:xfrm>
            <a:prstGeom prst="rect">
              <a:avLst/>
            </a:prstGeom>
            <a:ln w="6350">
              <a:solidFill>
                <a:schemeClr val="tx1"/>
              </a:solidFill>
            </a:ln>
            <a:effectLst>
              <a:outerShdw blurRad="254000" dist="107763" dir="2699994" algn="tl">
                <a:prstClr val="black">
                  <a:alpha val="40000"/>
                </a:prstClr>
              </a:outerShdw>
            </a:effectLst>
          </p:spPr>
        </p:pic>
        <p:pic>
          <p:nvPicPr>
            <p:cNvPr id="11" name="Grafik 10" descr="Ein Bild, das Text, Himmel, draußen, Wolke enthält.&#10;&#10;Automatisch generierte Beschreibung">
              <a:extLst>
                <a:ext uri="{FF2B5EF4-FFF2-40B4-BE49-F238E27FC236}">
                  <a16:creationId xmlns:a16="http://schemas.microsoft.com/office/drawing/2014/main" id="{E0166B7A-72C1-C856-8186-B3E2F7DBF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590" y="1747922"/>
              <a:ext cx="4960042" cy="2763993"/>
            </a:xfrm>
            <a:prstGeom prst="rect">
              <a:avLst/>
            </a:prstGeom>
          </p:spPr>
        </p:pic>
      </p:grpSp>
    </p:spTree>
    <p:extLst>
      <p:ext uri="{BB962C8B-B14F-4D97-AF65-F5344CB8AC3E}">
        <p14:creationId xmlns:p14="http://schemas.microsoft.com/office/powerpoint/2010/main" val="1276626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9B695A-F216-A790-E183-8D9A420069DC}"/>
              </a:ext>
            </a:extLst>
          </p:cNvPr>
          <p:cNvSpPr>
            <a:spLocks noGrp="1"/>
          </p:cNvSpPr>
          <p:nvPr>
            <p:ph type="sldNum" sz="quarter" idx="12"/>
          </p:nvPr>
        </p:nvSpPr>
        <p:spPr/>
        <p:txBody>
          <a:bodyPr/>
          <a:lstStyle/>
          <a:p>
            <a:fld id="{D836C0FE-70CA-4950-82D6-CF602CC2B770}" type="slidenum">
              <a:rPr lang="en-GB" smtClean="0"/>
              <a:t>59</a:t>
            </a:fld>
            <a:endParaRPr lang="en-GB" dirty="0"/>
          </a:p>
        </p:txBody>
      </p:sp>
      <p:sp>
        <p:nvSpPr>
          <p:cNvPr id="3" name="Titel 2">
            <a:extLst>
              <a:ext uri="{FF2B5EF4-FFF2-40B4-BE49-F238E27FC236}">
                <a16:creationId xmlns:a16="http://schemas.microsoft.com/office/drawing/2014/main" id="{03E44DB5-C2C7-052C-7B6F-2C2727B53513}"/>
              </a:ext>
            </a:extLst>
          </p:cNvPr>
          <p:cNvSpPr>
            <a:spLocks noGrp="1"/>
          </p:cNvSpPr>
          <p:nvPr>
            <p:ph type="title"/>
          </p:nvPr>
        </p:nvSpPr>
        <p:spPr/>
        <p:txBody>
          <a:bodyPr/>
          <a:lstStyle/>
          <a:p>
            <a:r>
              <a:rPr lang="en-GB" dirty="0"/>
              <a:t>What methods are there? Quantitative Surveys</a:t>
            </a:r>
          </a:p>
        </p:txBody>
      </p:sp>
      <p:sp>
        <p:nvSpPr>
          <p:cNvPr id="5" name="Datumsplatzhalter 4">
            <a:extLst>
              <a:ext uri="{FF2B5EF4-FFF2-40B4-BE49-F238E27FC236}">
                <a16:creationId xmlns:a16="http://schemas.microsoft.com/office/drawing/2014/main" id="{CD395DAA-B825-A537-25F3-C89489467BE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596263E-9DE3-3F03-8E0B-7376934C9449}"/>
              </a:ext>
            </a:extLst>
          </p:cNvPr>
          <p:cNvSpPr>
            <a:spLocks noGrp="1"/>
          </p:cNvSpPr>
          <p:nvPr>
            <p:ph type="ftr" sz="quarter" idx="11"/>
          </p:nvPr>
        </p:nvSpPr>
        <p:spPr/>
        <p:txBody>
          <a:bodyPr/>
          <a:lstStyle/>
          <a:p>
            <a:r>
              <a:rPr lang="en-GB" dirty="0"/>
              <a:t>KMH | IL Scientific Method</a:t>
            </a:r>
          </a:p>
        </p:txBody>
      </p:sp>
      <p:pic>
        <p:nvPicPr>
          <p:cNvPr id="13" name="Inhaltsplatzhalter 12">
            <a:extLst>
              <a:ext uri="{FF2B5EF4-FFF2-40B4-BE49-F238E27FC236}">
                <a16:creationId xmlns:a16="http://schemas.microsoft.com/office/drawing/2014/main" id="{AB576396-6A59-8E8D-41C3-38C52315A79E}"/>
              </a:ext>
            </a:extLst>
          </p:cNvPr>
          <p:cNvPicPr>
            <a:picLocks noGrp="1" noChangeAspect="1"/>
          </p:cNvPicPr>
          <p:nvPr>
            <p:ph idx="1"/>
          </p:nvPr>
        </p:nvPicPr>
        <p:blipFill>
          <a:blip r:embed="rId2"/>
          <a:stretch>
            <a:fillRect/>
          </a:stretch>
        </p:blipFill>
        <p:spPr>
          <a:xfrm>
            <a:off x="695323" y="1494257"/>
            <a:ext cx="10873177" cy="4460493"/>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727715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95E1A4-BC97-48AF-42DD-287B9E263FE9}"/>
              </a:ext>
            </a:extLst>
          </p:cNvPr>
          <p:cNvSpPr>
            <a:spLocks noGrp="1"/>
          </p:cNvSpPr>
          <p:nvPr>
            <p:ph type="sldNum" sz="quarter" idx="12"/>
          </p:nvPr>
        </p:nvSpPr>
        <p:spPr/>
        <p:txBody>
          <a:bodyPr/>
          <a:lstStyle/>
          <a:p>
            <a:fld id="{D836C0FE-70CA-4950-82D6-CF602CC2B770}" type="slidenum">
              <a:rPr lang="en-GB" smtClean="0"/>
              <a:t>6</a:t>
            </a:fld>
            <a:endParaRPr lang="en-GB" dirty="0"/>
          </a:p>
        </p:txBody>
      </p:sp>
      <p:sp>
        <p:nvSpPr>
          <p:cNvPr id="3" name="Titel 2">
            <a:extLst>
              <a:ext uri="{FF2B5EF4-FFF2-40B4-BE49-F238E27FC236}">
                <a16:creationId xmlns:a16="http://schemas.microsoft.com/office/drawing/2014/main" id="{0F8530A8-6163-6CCE-EF24-26CB60674C36}"/>
              </a:ext>
            </a:extLst>
          </p:cNvPr>
          <p:cNvSpPr>
            <a:spLocks noGrp="1"/>
          </p:cNvSpPr>
          <p:nvPr>
            <p:ph type="title"/>
          </p:nvPr>
        </p:nvSpPr>
        <p:spPr/>
        <p:txBody>
          <a:bodyPr/>
          <a:lstStyle/>
          <a:p>
            <a:pPr>
              <a:lnSpc>
                <a:spcPct val="150000"/>
              </a:lnSpc>
            </a:pPr>
            <a:r>
              <a:rPr lang="en-GB" dirty="0"/>
              <a:t>Look, Think, Test, Tell</a:t>
            </a:r>
          </a:p>
        </p:txBody>
      </p:sp>
      <p:pic>
        <p:nvPicPr>
          <p:cNvPr id="8" name="Content Placeholder 7">
            <a:extLst>
              <a:ext uri="{FF2B5EF4-FFF2-40B4-BE49-F238E27FC236}">
                <a16:creationId xmlns:a16="http://schemas.microsoft.com/office/drawing/2014/main" id="{8F50A96F-36D3-F545-AEB4-F487F1C0F77C}"/>
              </a:ext>
            </a:extLst>
          </p:cNvPr>
          <p:cNvPicPr>
            <a:picLocks noGrp="1" noChangeAspect="1"/>
          </p:cNvPicPr>
          <p:nvPr>
            <p:ph idx="1"/>
          </p:nvPr>
        </p:nvPicPr>
        <p:blipFill>
          <a:blip r:embed="rId2"/>
          <a:stretch>
            <a:fillRect/>
          </a:stretch>
        </p:blipFill>
        <p:spPr>
          <a:xfrm>
            <a:off x="5099585" y="404664"/>
            <a:ext cx="5244887" cy="5652617"/>
          </a:xfrm>
        </p:spPr>
      </p:pic>
      <p:sp>
        <p:nvSpPr>
          <p:cNvPr id="5" name="Datumsplatzhalter 4">
            <a:extLst>
              <a:ext uri="{FF2B5EF4-FFF2-40B4-BE49-F238E27FC236}">
                <a16:creationId xmlns:a16="http://schemas.microsoft.com/office/drawing/2014/main" id="{2D4B60EA-220E-09D1-2A51-B05CF07B856A}"/>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083F36FA-0B91-385B-19C8-DC165428C29E}"/>
              </a:ext>
            </a:extLst>
          </p:cNvPr>
          <p:cNvSpPr>
            <a:spLocks noGrp="1"/>
          </p:cNvSpPr>
          <p:nvPr>
            <p:ph type="ftr" sz="quarter" idx="11"/>
          </p:nvPr>
        </p:nvSpPr>
        <p:spPr/>
        <p:txBody>
          <a:bodyPr/>
          <a:lstStyle/>
          <a:p>
            <a:r>
              <a:rPr lang="en-GB" dirty="0"/>
              <a:t>KMH | IL Scientific Method</a:t>
            </a:r>
          </a:p>
        </p:txBody>
      </p:sp>
      <p:sp>
        <p:nvSpPr>
          <p:cNvPr id="4" name="Rechteck: abgerundete Ecken 3">
            <a:extLst>
              <a:ext uri="{FF2B5EF4-FFF2-40B4-BE49-F238E27FC236}">
                <a16:creationId xmlns:a16="http://schemas.microsoft.com/office/drawing/2014/main" id="{6BA4E074-B34E-F025-C38F-CDA7C78E63AB}"/>
              </a:ext>
            </a:extLst>
          </p:cNvPr>
          <p:cNvSpPr/>
          <p:nvPr/>
        </p:nvSpPr>
        <p:spPr>
          <a:xfrm>
            <a:off x="8389528" y="422515"/>
            <a:ext cx="1859914" cy="3701743"/>
          </a:xfrm>
          <a:prstGeom prst="roundRect">
            <a:avLst/>
          </a:prstGeom>
          <a:noFill/>
          <a:ln w="76200">
            <a:solidFill>
              <a:schemeClr val="tx1"/>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2018595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9B695A-F216-A790-E183-8D9A420069DC}"/>
              </a:ext>
            </a:extLst>
          </p:cNvPr>
          <p:cNvSpPr>
            <a:spLocks noGrp="1"/>
          </p:cNvSpPr>
          <p:nvPr>
            <p:ph type="sldNum" sz="quarter" idx="12"/>
          </p:nvPr>
        </p:nvSpPr>
        <p:spPr/>
        <p:txBody>
          <a:bodyPr/>
          <a:lstStyle/>
          <a:p>
            <a:fld id="{D836C0FE-70CA-4950-82D6-CF602CC2B770}" type="slidenum">
              <a:rPr lang="en-GB" smtClean="0"/>
              <a:t>60</a:t>
            </a:fld>
            <a:endParaRPr lang="en-GB" dirty="0"/>
          </a:p>
        </p:txBody>
      </p:sp>
      <p:sp>
        <p:nvSpPr>
          <p:cNvPr id="3" name="Titel 2">
            <a:extLst>
              <a:ext uri="{FF2B5EF4-FFF2-40B4-BE49-F238E27FC236}">
                <a16:creationId xmlns:a16="http://schemas.microsoft.com/office/drawing/2014/main" id="{03E44DB5-C2C7-052C-7B6F-2C2727B53513}"/>
              </a:ext>
            </a:extLst>
          </p:cNvPr>
          <p:cNvSpPr>
            <a:spLocks noGrp="1"/>
          </p:cNvSpPr>
          <p:nvPr>
            <p:ph type="title"/>
          </p:nvPr>
        </p:nvSpPr>
        <p:spPr/>
        <p:txBody>
          <a:bodyPr/>
          <a:lstStyle/>
          <a:p>
            <a:r>
              <a:rPr lang="en-GB" dirty="0"/>
              <a:t>What methods are there? Quantitative Surveys</a:t>
            </a:r>
          </a:p>
        </p:txBody>
      </p:sp>
      <p:sp>
        <p:nvSpPr>
          <p:cNvPr id="5" name="Datumsplatzhalter 4">
            <a:extLst>
              <a:ext uri="{FF2B5EF4-FFF2-40B4-BE49-F238E27FC236}">
                <a16:creationId xmlns:a16="http://schemas.microsoft.com/office/drawing/2014/main" id="{CD395DAA-B825-A537-25F3-C89489467BE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596263E-9DE3-3F03-8E0B-7376934C9449}"/>
              </a:ext>
            </a:extLst>
          </p:cNvPr>
          <p:cNvSpPr>
            <a:spLocks noGrp="1"/>
          </p:cNvSpPr>
          <p:nvPr>
            <p:ph type="ftr" sz="quarter" idx="11"/>
          </p:nvPr>
        </p:nvSpPr>
        <p:spPr/>
        <p:txBody>
          <a:bodyPr/>
          <a:lstStyle/>
          <a:p>
            <a:r>
              <a:rPr lang="en-GB" dirty="0"/>
              <a:t>KMH | IL Scientific Method</a:t>
            </a:r>
          </a:p>
        </p:txBody>
      </p:sp>
      <p:pic>
        <p:nvPicPr>
          <p:cNvPr id="8" name="Picture 2">
            <a:extLst>
              <a:ext uri="{FF2B5EF4-FFF2-40B4-BE49-F238E27FC236}">
                <a16:creationId xmlns:a16="http://schemas.microsoft.com/office/drawing/2014/main" id="{964BD055-96C7-2333-7525-775427A034C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p:blipFill>
        <p:spPr bwMode="auto">
          <a:xfrm>
            <a:off x="312418" y="2056372"/>
            <a:ext cx="5395220" cy="359542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EDC3FE03-908A-1F86-E9D3-FC9E2E739C7D}"/>
              </a:ext>
            </a:extLst>
          </p:cNvPr>
          <p:cNvPicPr>
            <a:picLocks noChangeAspect="1"/>
          </p:cNvPicPr>
          <p:nvPr/>
        </p:nvPicPr>
        <p:blipFill>
          <a:blip r:embed="rId3"/>
          <a:stretch>
            <a:fillRect/>
          </a:stretch>
        </p:blipFill>
        <p:spPr>
          <a:xfrm>
            <a:off x="5990360" y="2142001"/>
            <a:ext cx="5728894" cy="3160593"/>
          </a:xfrm>
          <a:prstGeom prst="rect">
            <a:avLst/>
          </a:prstGeom>
        </p:spPr>
      </p:pic>
    </p:spTree>
    <p:extLst>
      <p:ext uri="{BB962C8B-B14F-4D97-AF65-F5344CB8AC3E}">
        <p14:creationId xmlns:p14="http://schemas.microsoft.com/office/powerpoint/2010/main" val="4133627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908B28F-6416-9E3A-311A-3BC4E2451D43}"/>
              </a:ext>
            </a:extLst>
          </p:cNvPr>
          <p:cNvSpPr>
            <a:spLocks noGrp="1"/>
          </p:cNvSpPr>
          <p:nvPr>
            <p:ph type="sldNum" sz="quarter" idx="12"/>
          </p:nvPr>
        </p:nvSpPr>
        <p:spPr/>
        <p:txBody>
          <a:bodyPr/>
          <a:lstStyle/>
          <a:p>
            <a:fld id="{D836C0FE-70CA-4950-82D6-CF602CC2B770}" type="slidenum">
              <a:rPr lang="en-GB" smtClean="0"/>
              <a:t>61</a:t>
            </a:fld>
            <a:endParaRPr lang="en-GB" dirty="0"/>
          </a:p>
        </p:txBody>
      </p:sp>
      <p:sp>
        <p:nvSpPr>
          <p:cNvPr id="3" name="Titel 2">
            <a:extLst>
              <a:ext uri="{FF2B5EF4-FFF2-40B4-BE49-F238E27FC236}">
                <a16:creationId xmlns:a16="http://schemas.microsoft.com/office/drawing/2014/main" id="{C32F651D-EE22-2265-90F2-CC1FA88B5960}"/>
              </a:ext>
            </a:extLst>
          </p:cNvPr>
          <p:cNvSpPr>
            <a:spLocks noGrp="1"/>
          </p:cNvSpPr>
          <p:nvPr>
            <p:ph type="title"/>
          </p:nvPr>
        </p:nvSpPr>
        <p:spPr>
          <a:xfrm>
            <a:off x="695326" y="476672"/>
            <a:ext cx="2489308" cy="792000"/>
          </a:xfrm>
        </p:spPr>
        <p:txBody>
          <a:bodyPr/>
          <a:lstStyle/>
          <a:p>
            <a:pPr>
              <a:lnSpc>
                <a:spcPct val="150000"/>
              </a:lnSpc>
            </a:pPr>
            <a:r>
              <a:rPr lang="en-GB" dirty="0"/>
              <a:t>What methods are there? </a:t>
            </a:r>
            <a:br>
              <a:rPr lang="en-GB" dirty="0"/>
            </a:br>
            <a:r>
              <a:rPr lang="en-GB" dirty="0"/>
              <a:t>An Overview</a:t>
            </a:r>
          </a:p>
        </p:txBody>
      </p:sp>
      <p:sp>
        <p:nvSpPr>
          <p:cNvPr id="5" name="Datumsplatzhalter 4">
            <a:extLst>
              <a:ext uri="{FF2B5EF4-FFF2-40B4-BE49-F238E27FC236}">
                <a16:creationId xmlns:a16="http://schemas.microsoft.com/office/drawing/2014/main" id="{A6A2A970-FF4F-7E71-6485-9171A50002EF}"/>
              </a:ext>
            </a:extLst>
          </p:cNvPr>
          <p:cNvSpPr>
            <a:spLocks noGrp="1"/>
          </p:cNvSpPr>
          <p:nvPr>
            <p:ph type="dt" sz="half" idx="10"/>
          </p:nvPr>
        </p:nvSpPr>
        <p:spPr/>
        <p:txBody>
          <a:bodyPr/>
          <a:lstStyle/>
          <a:p>
            <a:r>
              <a:rPr lang="en-GB" dirty="0"/>
              <a:t>(Based on: Reuber &amp; Pfaffenbach 2005:21)</a:t>
            </a:r>
          </a:p>
        </p:txBody>
      </p:sp>
      <p:sp>
        <p:nvSpPr>
          <p:cNvPr id="6" name="Fußzeilenplatzhalter 5">
            <a:extLst>
              <a:ext uri="{FF2B5EF4-FFF2-40B4-BE49-F238E27FC236}">
                <a16:creationId xmlns:a16="http://schemas.microsoft.com/office/drawing/2014/main" id="{659D19F7-8E0F-2541-6B11-F96BD0258334}"/>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84AD982D-A428-93A0-64A4-2323EABA8D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0906" y="416681"/>
            <a:ext cx="8200685" cy="5782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abgerundete Ecken 7">
            <a:extLst>
              <a:ext uri="{FF2B5EF4-FFF2-40B4-BE49-F238E27FC236}">
                <a16:creationId xmlns:a16="http://schemas.microsoft.com/office/drawing/2014/main" id="{3C69FFB1-1849-EDB1-1402-E60AA9D652BE}"/>
              </a:ext>
            </a:extLst>
          </p:cNvPr>
          <p:cNvSpPr/>
          <p:nvPr/>
        </p:nvSpPr>
        <p:spPr>
          <a:xfrm>
            <a:off x="3682825" y="872672"/>
            <a:ext cx="8128766" cy="4865976"/>
          </a:xfrm>
          <a:prstGeom prst="roundRect">
            <a:avLst>
              <a:gd name="adj" fmla="val 1504"/>
            </a:avLst>
          </a:prstGeom>
          <a:noFill/>
          <a:ln w="76200">
            <a:solidFill>
              <a:srgbClr val="FF9E1B"/>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2705097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3152761-EBC8-7768-5618-15AB4780C11B}"/>
              </a:ext>
            </a:extLst>
          </p:cNvPr>
          <p:cNvSpPr>
            <a:spLocks noGrp="1"/>
          </p:cNvSpPr>
          <p:nvPr>
            <p:ph type="sldNum" sz="quarter" idx="12"/>
          </p:nvPr>
        </p:nvSpPr>
        <p:spPr/>
        <p:txBody>
          <a:bodyPr/>
          <a:lstStyle/>
          <a:p>
            <a:fld id="{D836C0FE-70CA-4950-82D6-CF602CC2B770}" type="slidenum">
              <a:rPr lang="en-GB" smtClean="0"/>
              <a:t>62</a:t>
            </a:fld>
            <a:endParaRPr lang="en-GB" dirty="0"/>
          </a:p>
        </p:txBody>
      </p:sp>
      <p:sp>
        <p:nvSpPr>
          <p:cNvPr id="3" name="Titel 2">
            <a:extLst>
              <a:ext uri="{FF2B5EF4-FFF2-40B4-BE49-F238E27FC236}">
                <a16:creationId xmlns:a16="http://schemas.microsoft.com/office/drawing/2014/main" id="{EEB1EB44-5625-CA2C-DFB5-91A11B121799}"/>
              </a:ext>
            </a:extLst>
          </p:cNvPr>
          <p:cNvSpPr>
            <a:spLocks noGrp="1"/>
          </p:cNvSpPr>
          <p:nvPr>
            <p:ph type="title"/>
          </p:nvPr>
        </p:nvSpPr>
        <p:spPr/>
        <p:txBody>
          <a:bodyPr/>
          <a:lstStyle/>
          <a:p>
            <a:r>
              <a:rPr lang="en-GB" dirty="0"/>
              <a:t>What methods are there? Qualitative Interviews</a:t>
            </a:r>
          </a:p>
        </p:txBody>
      </p:sp>
      <p:sp>
        <p:nvSpPr>
          <p:cNvPr id="4" name="Inhaltsplatzhalter 3">
            <a:extLst>
              <a:ext uri="{FF2B5EF4-FFF2-40B4-BE49-F238E27FC236}">
                <a16:creationId xmlns:a16="http://schemas.microsoft.com/office/drawing/2014/main" id="{69F187AF-F0AD-10E6-0270-7EC10763C050}"/>
              </a:ext>
            </a:extLst>
          </p:cNvPr>
          <p:cNvSpPr>
            <a:spLocks noGrp="1"/>
          </p:cNvSpPr>
          <p:nvPr>
            <p:ph idx="1"/>
          </p:nvPr>
        </p:nvSpPr>
        <p:spPr>
          <a:xfrm>
            <a:off x="695324" y="1556793"/>
            <a:ext cx="10296675" cy="4607472"/>
          </a:xfrm>
        </p:spPr>
        <p:txBody>
          <a:bodyPr>
            <a:normAutofit/>
          </a:bodyPr>
          <a:lstStyle/>
          <a:p>
            <a:r>
              <a:rPr lang="en-GB" sz="2800" i="1" dirty="0"/>
              <a:t>“Quality refers to the </a:t>
            </a:r>
            <a:r>
              <a:rPr lang="en-GB" sz="2800" b="1" i="1" dirty="0"/>
              <a:t>what, how, when, where, and why </a:t>
            </a:r>
            <a:r>
              <a:rPr lang="en-GB" sz="2800" i="1" dirty="0"/>
              <a:t>of a thing—its </a:t>
            </a:r>
            <a:r>
              <a:rPr lang="en-GB" sz="2800" b="1" i="1" dirty="0"/>
              <a:t>essence and ambience</a:t>
            </a:r>
            <a:r>
              <a:rPr lang="en-GB" sz="2800" i="1" dirty="0"/>
              <a:t>. Qualitative research, thus, refers to the </a:t>
            </a:r>
            <a:r>
              <a:rPr lang="en-GB" sz="2800" b="1" i="1" dirty="0"/>
              <a:t>meanings, concepts, definitions</a:t>
            </a:r>
            <a:r>
              <a:rPr lang="en-GB" sz="2800" i="1" dirty="0"/>
              <a:t>, characteristics, metaphors, symbols, and descriptions of things.” </a:t>
            </a:r>
            <a:r>
              <a:rPr lang="en-GB" sz="2800" dirty="0"/>
              <a:t>(Berg &amp; Lune, 2017:12)</a:t>
            </a:r>
          </a:p>
        </p:txBody>
      </p:sp>
      <p:sp>
        <p:nvSpPr>
          <p:cNvPr id="5" name="Datumsplatzhalter 4">
            <a:extLst>
              <a:ext uri="{FF2B5EF4-FFF2-40B4-BE49-F238E27FC236}">
                <a16:creationId xmlns:a16="http://schemas.microsoft.com/office/drawing/2014/main" id="{40A96D64-2BFB-BDE3-08A7-B7A5F00396C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23FDA5E-9FC6-D989-8BE6-EC805BD6E591}"/>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505372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74B10B3-39FF-5359-88B2-FBF3E6567C0F}"/>
              </a:ext>
            </a:extLst>
          </p:cNvPr>
          <p:cNvSpPr>
            <a:spLocks noGrp="1"/>
          </p:cNvSpPr>
          <p:nvPr>
            <p:ph type="sldNum" sz="quarter" idx="12"/>
          </p:nvPr>
        </p:nvSpPr>
        <p:spPr/>
        <p:txBody>
          <a:bodyPr/>
          <a:lstStyle/>
          <a:p>
            <a:fld id="{D836C0FE-70CA-4950-82D6-CF602CC2B770}" type="slidenum">
              <a:rPr lang="en-GB" smtClean="0"/>
              <a:t>63</a:t>
            </a:fld>
            <a:endParaRPr lang="en-GB" dirty="0"/>
          </a:p>
        </p:txBody>
      </p:sp>
      <p:sp>
        <p:nvSpPr>
          <p:cNvPr id="3" name="Titel 2">
            <a:extLst>
              <a:ext uri="{FF2B5EF4-FFF2-40B4-BE49-F238E27FC236}">
                <a16:creationId xmlns:a16="http://schemas.microsoft.com/office/drawing/2014/main" id="{DCE84C14-000C-A81E-3E86-7C1D152EE1A2}"/>
              </a:ext>
            </a:extLst>
          </p:cNvPr>
          <p:cNvSpPr>
            <a:spLocks noGrp="1"/>
          </p:cNvSpPr>
          <p:nvPr>
            <p:ph type="title"/>
          </p:nvPr>
        </p:nvSpPr>
        <p:spPr/>
        <p:txBody>
          <a:bodyPr/>
          <a:lstStyle/>
          <a:p>
            <a:r>
              <a:rPr lang="en-GB" dirty="0"/>
              <a:t>What methods are there? Qualitative Interviews</a:t>
            </a:r>
          </a:p>
        </p:txBody>
      </p:sp>
      <p:sp>
        <p:nvSpPr>
          <p:cNvPr id="4" name="Inhaltsplatzhalter 3">
            <a:extLst>
              <a:ext uri="{FF2B5EF4-FFF2-40B4-BE49-F238E27FC236}">
                <a16:creationId xmlns:a16="http://schemas.microsoft.com/office/drawing/2014/main" id="{B7E1F716-6605-4653-9F9C-F8670A5E0C98}"/>
              </a:ext>
            </a:extLst>
          </p:cNvPr>
          <p:cNvSpPr>
            <a:spLocks noGrp="1"/>
          </p:cNvSpPr>
          <p:nvPr>
            <p:ph idx="1"/>
          </p:nvPr>
        </p:nvSpPr>
        <p:spPr>
          <a:xfrm>
            <a:off x="695325" y="1556793"/>
            <a:ext cx="10690070" cy="4607472"/>
          </a:xfrm>
        </p:spPr>
        <p:txBody>
          <a:bodyPr>
            <a:normAutofit/>
          </a:bodyPr>
          <a:lstStyle/>
          <a:p>
            <a:pPr marL="0" indent="0">
              <a:spcAft>
                <a:spcPts val="1400"/>
              </a:spcAft>
              <a:buNone/>
            </a:pPr>
            <a:r>
              <a:rPr lang="en-GB" sz="2400" b="1" dirty="0"/>
              <a:t>Qualitative data:</a:t>
            </a:r>
          </a:p>
          <a:p>
            <a:pPr>
              <a:spcAft>
                <a:spcPts val="1400"/>
              </a:spcAft>
            </a:pPr>
            <a:r>
              <a:rPr lang="en-GB" sz="2400" dirty="0"/>
              <a:t>non-numerical information:</a:t>
            </a:r>
          </a:p>
          <a:p>
            <a:pPr lvl="1">
              <a:spcAft>
                <a:spcPts val="1400"/>
              </a:spcAft>
            </a:pPr>
            <a:r>
              <a:rPr lang="en-GB" sz="2400" dirty="0"/>
              <a:t>descriptive, textual, or visual</a:t>
            </a:r>
          </a:p>
          <a:p>
            <a:pPr>
              <a:spcAft>
                <a:spcPts val="1400"/>
              </a:spcAft>
            </a:pPr>
            <a:r>
              <a:rPr lang="en-GB" sz="2400" dirty="0"/>
              <a:t>that captures the qualities, meanings, and experiences of a subject</a:t>
            </a:r>
          </a:p>
          <a:p>
            <a:pPr lvl="1">
              <a:spcAft>
                <a:spcPts val="1400"/>
              </a:spcAft>
            </a:pPr>
            <a:r>
              <a:rPr lang="en-GB" sz="2400" dirty="0"/>
              <a:t>👉 in depth understanding of concepts, behaviours, or social phenomena</a:t>
            </a:r>
          </a:p>
        </p:txBody>
      </p:sp>
      <p:sp>
        <p:nvSpPr>
          <p:cNvPr id="5" name="Datumsplatzhalter 4">
            <a:extLst>
              <a:ext uri="{FF2B5EF4-FFF2-40B4-BE49-F238E27FC236}">
                <a16:creationId xmlns:a16="http://schemas.microsoft.com/office/drawing/2014/main" id="{A8C484E5-DBF0-5AAA-A515-AE8429CB841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53C8364-96C8-7921-DC8A-994120A96E27}"/>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4008129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74B10B3-39FF-5359-88B2-FBF3E6567C0F}"/>
              </a:ext>
            </a:extLst>
          </p:cNvPr>
          <p:cNvSpPr>
            <a:spLocks noGrp="1"/>
          </p:cNvSpPr>
          <p:nvPr>
            <p:ph type="sldNum" sz="quarter" idx="12"/>
          </p:nvPr>
        </p:nvSpPr>
        <p:spPr/>
        <p:txBody>
          <a:bodyPr/>
          <a:lstStyle/>
          <a:p>
            <a:fld id="{D836C0FE-70CA-4950-82D6-CF602CC2B770}" type="slidenum">
              <a:rPr lang="en-GB" smtClean="0"/>
              <a:t>64</a:t>
            </a:fld>
            <a:endParaRPr lang="en-GB" dirty="0"/>
          </a:p>
        </p:txBody>
      </p:sp>
      <p:sp>
        <p:nvSpPr>
          <p:cNvPr id="3" name="Titel 2">
            <a:extLst>
              <a:ext uri="{FF2B5EF4-FFF2-40B4-BE49-F238E27FC236}">
                <a16:creationId xmlns:a16="http://schemas.microsoft.com/office/drawing/2014/main" id="{DCE84C14-000C-A81E-3E86-7C1D152EE1A2}"/>
              </a:ext>
            </a:extLst>
          </p:cNvPr>
          <p:cNvSpPr>
            <a:spLocks noGrp="1"/>
          </p:cNvSpPr>
          <p:nvPr>
            <p:ph type="title"/>
          </p:nvPr>
        </p:nvSpPr>
        <p:spPr>
          <a:xfrm>
            <a:off x="695326" y="476672"/>
            <a:ext cx="9296167" cy="792000"/>
          </a:xfrm>
        </p:spPr>
        <p:txBody>
          <a:bodyPr/>
          <a:lstStyle/>
          <a:p>
            <a:r>
              <a:rPr lang="en-GB" dirty="0"/>
              <a:t>What methods are there? Qualitative Interviews</a:t>
            </a:r>
          </a:p>
        </p:txBody>
      </p:sp>
      <p:sp>
        <p:nvSpPr>
          <p:cNvPr id="4" name="Inhaltsplatzhalter 3">
            <a:extLst>
              <a:ext uri="{FF2B5EF4-FFF2-40B4-BE49-F238E27FC236}">
                <a16:creationId xmlns:a16="http://schemas.microsoft.com/office/drawing/2014/main" id="{B7E1F716-6605-4653-9F9C-F8670A5E0C98}"/>
              </a:ext>
            </a:extLst>
          </p:cNvPr>
          <p:cNvSpPr>
            <a:spLocks noGrp="1"/>
          </p:cNvSpPr>
          <p:nvPr>
            <p:ph idx="1"/>
          </p:nvPr>
        </p:nvSpPr>
        <p:spPr>
          <a:xfrm>
            <a:off x="695325" y="2274849"/>
            <a:ext cx="3709407" cy="3889416"/>
          </a:xfrm>
        </p:spPr>
        <p:txBody>
          <a:bodyPr anchor="ctr">
            <a:normAutofit/>
          </a:bodyPr>
          <a:lstStyle/>
          <a:p>
            <a:pPr marL="0" indent="0">
              <a:spcAft>
                <a:spcPts val="1400"/>
              </a:spcAft>
              <a:buNone/>
            </a:pPr>
            <a:r>
              <a:rPr lang="en-GB" sz="2400" b="1" dirty="0"/>
              <a:t> 👉 Interviews = </a:t>
            </a:r>
            <a:br>
              <a:rPr lang="en-GB" sz="2400" b="1" dirty="0"/>
            </a:br>
            <a:r>
              <a:rPr lang="en-GB" sz="2400" b="1" dirty="0"/>
              <a:t>        one way to gather</a:t>
            </a:r>
            <a:br>
              <a:rPr lang="en-GB" sz="2400" b="1" dirty="0"/>
            </a:br>
            <a:r>
              <a:rPr lang="en-GB" sz="2400" b="1" dirty="0"/>
              <a:t>        qualitative data:</a:t>
            </a:r>
          </a:p>
        </p:txBody>
      </p:sp>
      <p:sp>
        <p:nvSpPr>
          <p:cNvPr id="5" name="Datumsplatzhalter 4">
            <a:extLst>
              <a:ext uri="{FF2B5EF4-FFF2-40B4-BE49-F238E27FC236}">
                <a16:creationId xmlns:a16="http://schemas.microsoft.com/office/drawing/2014/main" id="{A8C484E5-DBF0-5AAA-A515-AE8429CB8416}"/>
              </a:ext>
            </a:extLst>
          </p:cNvPr>
          <p:cNvSpPr>
            <a:spLocks noGrp="1"/>
          </p:cNvSpPr>
          <p:nvPr>
            <p:ph type="dt" sz="half" idx="10"/>
          </p:nvPr>
        </p:nvSpPr>
        <p:spPr/>
        <p:txBody>
          <a:bodyPr/>
          <a:lstStyle/>
          <a:p>
            <a:r>
              <a:rPr lang="en-GB" dirty="0"/>
              <a:t>((Berg &amp; Lune, 2017:68))</a:t>
            </a:r>
          </a:p>
        </p:txBody>
      </p:sp>
      <p:sp>
        <p:nvSpPr>
          <p:cNvPr id="6" name="Fußzeilenplatzhalter 5">
            <a:extLst>
              <a:ext uri="{FF2B5EF4-FFF2-40B4-BE49-F238E27FC236}">
                <a16:creationId xmlns:a16="http://schemas.microsoft.com/office/drawing/2014/main" id="{453C8364-96C8-7921-DC8A-994120A96E27}"/>
              </a:ext>
            </a:extLst>
          </p:cNvPr>
          <p:cNvSpPr>
            <a:spLocks noGrp="1"/>
          </p:cNvSpPr>
          <p:nvPr>
            <p:ph type="ftr" sz="quarter" idx="11"/>
          </p:nvPr>
        </p:nvSpPr>
        <p:spPr/>
        <p:txBody>
          <a:bodyPr/>
          <a:lstStyle/>
          <a:p>
            <a:r>
              <a:rPr lang="en-GB" dirty="0"/>
              <a:t>KMH | IL Scientific Method</a:t>
            </a:r>
          </a:p>
        </p:txBody>
      </p:sp>
      <p:pic>
        <p:nvPicPr>
          <p:cNvPr id="8" name="Picture 7">
            <a:extLst>
              <a:ext uri="{FF2B5EF4-FFF2-40B4-BE49-F238E27FC236}">
                <a16:creationId xmlns:a16="http://schemas.microsoft.com/office/drawing/2014/main" id="{8C34AD7E-0672-239D-0485-6958E80D8DDE}"/>
              </a:ext>
            </a:extLst>
          </p:cNvPr>
          <p:cNvPicPr>
            <a:picLocks noChangeAspect="1"/>
          </p:cNvPicPr>
          <p:nvPr/>
        </p:nvPicPr>
        <p:blipFill>
          <a:blip r:embed="rId2"/>
          <a:stretch>
            <a:fillRect/>
          </a:stretch>
        </p:blipFill>
        <p:spPr>
          <a:xfrm>
            <a:off x="4560840" y="1359911"/>
            <a:ext cx="7056595" cy="4804354"/>
          </a:xfrm>
          <a:prstGeom prst="rect">
            <a:avLst/>
          </a:prstGeom>
        </p:spPr>
      </p:pic>
    </p:spTree>
    <p:extLst>
      <p:ext uri="{BB962C8B-B14F-4D97-AF65-F5344CB8AC3E}">
        <p14:creationId xmlns:p14="http://schemas.microsoft.com/office/powerpoint/2010/main" val="824768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CCD4592-5B7D-78C6-36FA-3F7D7C16F968}"/>
              </a:ext>
            </a:extLst>
          </p:cNvPr>
          <p:cNvSpPr>
            <a:spLocks noGrp="1"/>
          </p:cNvSpPr>
          <p:nvPr>
            <p:ph type="sldNum" sz="quarter" idx="12"/>
          </p:nvPr>
        </p:nvSpPr>
        <p:spPr/>
        <p:txBody>
          <a:bodyPr/>
          <a:lstStyle/>
          <a:p>
            <a:fld id="{D836C0FE-70CA-4950-82D6-CF602CC2B770}" type="slidenum">
              <a:rPr lang="en-GB" smtClean="0"/>
              <a:t>65</a:t>
            </a:fld>
            <a:endParaRPr lang="en-GB" dirty="0"/>
          </a:p>
        </p:txBody>
      </p:sp>
      <p:sp>
        <p:nvSpPr>
          <p:cNvPr id="3" name="Titel 2">
            <a:extLst>
              <a:ext uri="{FF2B5EF4-FFF2-40B4-BE49-F238E27FC236}">
                <a16:creationId xmlns:a16="http://schemas.microsoft.com/office/drawing/2014/main" id="{AC52DB4E-2AE1-F472-DD28-AC7CC7328775}"/>
              </a:ext>
            </a:extLst>
          </p:cNvPr>
          <p:cNvSpPr>
            <a:spLocks noGrp="1"/>
          </p:cNvSpPr>
          <p:nvPr>
            <p:ph type="title"/>
          </p:nvPr>
        </p:nvSpPr>
        <p:spPr/>
        <p:txBody>
          <a:bodyPr/>
          <a:lstStyle/>
          <a:p>
            <a:r>
              <a:rPr lang="en-GB" dirty="0"/>
              <a:t>What methods are there? Qualitative Interviews</a:t>
            </a:r>
          </a:p>
        </p:txBody>
      </p:sp>
      <p:pic>
        <p:nvPicPr>
          <p:cNvPr id="8" name="Content Placeholder 7">
            <a:extLst>
              <a:ext uri="{FF2B5EF4-FFF2-40B4-BE49-F238E27FC236}">
                <a16:creationId xmlns:a16="http://schemas.microsoft.com/office/drawing/2014/main" id="{3E56C2ED-AE31-D1E0-2DFE-DC97178EC504}"/>
              </a:ext>
            </a:extLst>
          </p:cNvPr>
          <p:cNvPicPr>
            <a:picLocks noGrp="1" noChangeAspect="1"/>
          </p:cNvPicPr>
          <p:nvPr>
            <p:ph idx="1"/>
          </p:nvPr>
        </p:nvPicPr>
        <p:blipFill>
          <a:blip r:embed="rId2"/>
          <a:stretch>
            <a:fillRect/>
          </a:stretch>
        </p:blipFill>
        <p:spPr>
          <a:xfrm>
            <a:off x="601054" y="2088473"/>
            <a:ext cx="10119096" cy="3425501"/>
          </a:xfrm>
        </p:spPr>
      </p:pic>
      <p:sp>
        <p:nvSpPr>
          <p:cNvPr id="5" name="Datumsplatzhalter 4">
            <a:extLst>
              <a:ext uri="{FF2B5EF4-FFF2-40B4-BE49-F238E27FC236}">
                <a16:creationId xmlns:a16="http://schemas.microsoft.com/office/drawing/2014/main" id="{80AA1969-8C02-70C6-6D6D-C29C3EF1A3B2}"/>
              </a:ext>
            </a:extLst>
          </p:cNvPr>
          <p:cNvSpPr>
            <a:spLocks noGrp="1"/>
          </p:cNvSpPr>
          <p:nvPr>
            <p:ph type="dt" sz="half" idx="10"/>
          </p:nvPr>
        </p:nvSpPr>
        <p:spPr/>
        <p:txBody>
          <a:bodyPr/>
          <a:lstStyle/>
          <a:p>
            <a:r>
              <a:rPr lang="en-GB" dirty="0"/>
              <a:t>(Saunders et al., 2023:448)</a:t>
            </a:r>
          </a:p>
        </p:txBody>
      </p:sp>
      <p:sp>
        <p:nvSpPr>
          <p:cNvPr id="6" name="Fußzeilenplatzhalter 5">
            <a:extLst>
              <a:ext uri="{FF2B5EF4-FFF2-40B4-BE49-F238E27FC236}">
                <a16:creationId xmlns:a16="http://schemas.microsoft.com/office/drawing/2014/main" id="{E1B3ABC2-95F4-FAED-D95D-5B3A19D971D0}"/>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373837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74B10B3-39FF-5359-88B2-FBF3E6567C0F}"/>
              </a:ext>
            </a:extLst>
          </p:cNvPr>
          <p:cNvSpPr>
            <a:spLocks noGrp="1"/>
          </p:cNvSpPr>
          <p:nvPr>
            <p:ph type="sldNum" sz="quarter" idx="12"/>
          </p:nvPr>
        </p:nvSpPr>
        <p:spPr/>
        <p:txBody>
          <a:bodyPr/>
          <a:lstStyle/>
          <a:p>
            <a:fld id="{D836C0FE-70CA-4950-82D6-CF602CC2B770}" type="slidenum">
              <a:rPr lang="en-GB" smtClean="0"/>
              <a:t>66</a:t>
            </a:fld>
            <a:endParaRPr lang="en-GB" dirty="0"/>
          </a:p>
        </p:txBody>
      </p:sp>
      <p:sp>
        <p:nvSpPr>
          <p:cNvPr id="3" name="Titel 2">
            <a:extLst>
              <a:ext uri="{FF2B5EF4-FFF2-40B4-BE49-F238E27FC236}">
                <a16:creationId xmlns:a16="http://schemas.microsoft.com/office/drawing/2014/main" id="{DCE84C14-000C-A81E-3E86-7C1D152EE1A2}"/>
              </a:ext>
            </a:extLst>
          </p:cNvPr>
          <p:cNvSpPr>
            <a:spLocks noGrp="1"/>
          </p:cNvSpPr>
          <p:nvPr>
            <p:ph type="title"/>
          </p:nvPr>
        </p:nvSpPr>
        <p:spPr>
          <a:xfrm>
            <a:off x="695326" y="476672"/>
            <a:ext cx="9296167" cy="792000"/>
          </a:xfrm>
        </p:spPr>
        <p:txBody>
          <a:bodyPr/>
          <a:lstStyle/>
          <a:p>
            <a:r>
              <a:rPr lang="en-GB" dirty="0"/>
              <a:t>What methods are there? Qualitative Interviews</a:t>
            </a:r>
          </a:p>
        </p:txBody>
      </p:sp>
      <p:sp>
        <p:nvSpPr>
          <p:cNvPr id="5" name="Datumsplatzhalter 4">
            <a:extLst>
              <a:ext uri="{FF2B5EF4-FFF2-40B4-BE49-F238E27FC236}">
                <a16:creationId xmlns:a16="http://schemas.microsoft.com/office/drawing/2014/main" id="{A8C484E5-DBF0-5AAA-A515-AE8429CB8416}"/>
              </a:ext>
            </a:extLst>
          </p:cNvPr>
          <p:cNvSpPr>
            <a:spLocks noGrp="1"/>
          </p:cNvSpPr>
          <p:nvPr>
            <p:ph type="dt" sz="half" idx="10"/>
          </p:nvPr>
        </p:nvSpPr>
        <p:spPr/>
        <p:txBody>
          <a:bodyPr/>
          <a:lstStyle/>
          <a:p>
            <a:r>
              <a:rPr lang="en-GB" dirty="0"/>
              <a:t>(Saunders et al., 2023:447)</a:t>
            </a:r>
          </a:p>
        </p:txBody>
      </p:sp>
      <p:sp>
        <p:nvSpPr>
          <p:cNvPr id="6" name="Fußzeilenplatzhalter 5">
            <a:extLst>
              <a:ext uri="{FF2B5EF4-FFF2-40B4-BE49-F238E27FC236}">
                <a16:creationId xmlns:a16="http://schemas.microsoft.com/office/drawing/2014/main" id="{453C8364-96C8-7921-DC8A-994120A96E27}"/>
              </a:ext>
            </a:extLst>
          </p:cNvPr>
          <p:cNvSpPr>
            <a:spLocks noGrp="1"/>
          </p:cNvSpPr>
          <p:nvPr>
            <p:ph type="ftr" sz="quarter" idx="11"/>
          </p:nvPr>
        </p:nvSpPr>
        <p:spPr/>
        <p:txBody>
          <a:bodyPr/>
          <a:lstStyle/>
          <a:p>
            <a:r>
              <a:rPr lang="en-GB" dirty="0"/>
              <a:t>KMH | IL Scientific Method</a:t>
            </a:r>
          </a:p>
        </p:txBody>
      </p:sp>
      <p:pic>
        <p:nvPicPr>
          <p:cNvPr id="9" name="Picture 8">
            <a:extLst>
              <a:ext uri="{FF2B5EF4-FFF2-40B4-BE49-F238E27FC236}">
                <a16:creationId xmlns:a16="http://schemas.microsoft.com/office/drawing/2014/main" id="{38C57EE7-3AF7-E56C-E8BA-D09BF984A68A}"/>
              </a:ext>
            </a:extLst>
          </p:cNvPr>
          <p:cNvPicPr>
            <a:picLocks noChangeAspect="1"/>
          </p:cNvPicPr>
          <p:nvPr/>
        </p:nvPicPr>
        <p:blipFill>
          <a:blip r:embed="rId2"/>
          <a:stretch>
            <a:fillRect/>
          </a:stretch>
        </p:blipFill>
        <p:spPr>
          <a:xfrm>
            <a:off x="823784" y="2196775"/>
            <a:ext cx="10272584" cy="2711584"/>
          </a:xfrm>
          <a:prstGeom prst="rect">
            <a:avLst/>
          </a:prstGeom>
        </p:spPr>
      </p:pic>
    </p:spTree>
    <p:extLst>
      <p:ext uri="{BB962C8B-B14F-4D97-AF65-F5344CB8AC3E}">
        <p14:creationId xmlns:p14="http://schemas.microsoft.com/office/powerpoint/2010/main" val="20767515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74B10B3-39FF-5359-88B2-FBF3E6567C0F}"/>
              </a:ext>
            </a:extLst>
          </p:cNvPr>
          <p:cNvSpPr>
            <a:spLocks noGrp="1"/>
          </p:cNvSpPr>
          <p:nvPr>
            <p:ph type="sldNum" sz="quarter" idx="12"/>
          </p:nvPr>
        </p:nvSpPr>
        <p:spPr/>
        <p:txBody>
          <a:bodyPr/>
          <a:lstStyle/>
          <a:p>
            <a:fld id="{D836C0FE-70CA-4950-82D6-CF602CC2B770}" type="slidenum">
              <a:rPr lang="en-GB" smtClean="0"/>
              <a:t>67</a:t>
            </a:fld>
            <a:endParaRPr lang="en-GB" dirty="0"/>
          </a:p>
        </p:txBody>
      </p:sp>
      <p:sp>
        <p:nvSpPr>
          <p:cNvPr id="3" name="Titel 2">
            <a:extLst>
              <a:ext uri="{FF2B5EF4-FFF2-40B4-BE49-F238E27FC236}">
                <a16:creationId xmlns:a16="http://schemas.microsoft.com/office/drawing/2014/main" id="{DCE84C14-000C-A81E-3E86-7C1D152EE1A2}"/>
              </a:ext>
            </a:extLst>
          </p:cNvPr>
          <p:cNvSpPr>
            <a:spLocks noGrp="1"/>
          </p:cNvSpPr>
          <p:nvPr>
            <p:ph type="title"/>
          </p:nvPr>
        </p:nvSpPr>
        <p:spPr>
          <a:xfrm>
            <a:off x="695326" y="476672"/>
            <a:ext cx="9296167" cy="792000"/>
          </a:xfrm>
        </p:spPr>
        <p:txBody>
          <a:bodyPr/>
          <a:lstStyle/>
          <a:p>
            <a:r>
              <a:rPr lang="en-GB" dirty="0"/>
              <a:t>What methods are there? Qualitative Interviews</a:t>
            </a:r>
          </a:p>
        </p:txBody>
      </p:sp>
      <p:sp>
        <p:nvSpPr>
          <p:cNvPr id="4" name="Inhaltsplatzhalter 3">
            <a:extLst>
              <a:ext uri="{FF2B5EF4-FFF2-40B4-BE49-F238E27FC236}">
                <a16:creationId xmlns:a16="http://schemas.microsoft.com/office/drawing/2014/main" id="{B7E1F716-6605-4653-9F9C-F8670A5E0C98}"/>
              </a:ext>
            </a:extLst>
          </p:cNvPr>
          <p:cNvSpPr>
            <a:spLocks noGrp="1"/>
          </p:cNvSpPr>
          <p:nvPr>
            <p:ph idx="1"/>
          </p:nvPr>
        </p:nvSpPr>
        <p:spPr>
          <a:xfrm>
            <a:off x="695325" y="1268672"/>
            <a:ext cx="6028860" cy="4895593"/>
          </a:xfrm>
        </p:spPr>
        <p:txBody>
          <a:bodyPr anchor="ctr">
            <a:normAutofit/>
          </a:bodyPr>
          <a:lstStyle/>
          <a:p>
            <a:pPr>
              <a:spcAft>
                <a:spcPts val="1400"/>
              </a:spcAft>
            </a:pPr>
            <a:r>
              <a:rPr lang="en-GB" sz="2400" dirty="0"/>
              <a:t>Interviews = one way to gather </a:t>
            </a:r>
            <a:br>
              <a:rPr lang="en-GB" sz="2400" dirty="0"/>
            </a:br>
            <a:r>
              <a:rPr lang="en-GB" sz="2400" dirty="0"/>
              <a:t>qualitative data</a:t>
            </a:r>
          </a:p>
          <a:p>
            <a:pPr>
              <a:spcAft>
                <a:spcPts val="1400"/>
              </a:spcAft>
            </a:pPr>
            <a:r>
              <a:rPr lang="en-GB" sz="2400" b="1" dirty="0"/>
              <a:t>Alternatives:</a:t>
            </a:r>
          </a:p>
          <a:p>
            <a:pPr lvl="1">
              <a:spcAft>
                <a:spcPts val="1400"/>
              </a:spcAft>
            </a:pPr>
            <a:r>
              <a:rPr lang="en-GB" sz="2200" dirty="0"/>
              <a:t>Diaries</a:t>
            </a:r>
          </a:p>
          <a:p>
            <a:pPr lvl="1">
              <a:spcAft>
                <a:spcPts val="1400"/>
              </a:spcAft>
            </a:pPr>
            <a:r>
              <a:rPr lang="en-GB" sz="2200" dirty="0"/>
              <a:t>Photovoice</a:t>
            </a:r>
          </a:p>
          <a:p>
            <a:pPr lvl="1">
              <a:spcAft>
                <a:spcPts val="1400"/>
              </a:spcAft>
            </a:pPr>
            <a:r>
              <a:rPr lang="en-GB" sz="2200" dirty="0"/>
              <a:t>Social media  👉 non-reactive approaches</a:t>
            </a:r>
          </a:p>
          <a:p>
            <a:pPr lvl="1">
              <a:spcAft>
                <a:spcPts val="1400"/>
              </a:spcAft>
            </a:pPr>
            <a:r>
              <a:rPr lang="en-GB" sz="2200" dirty="0"/>
              <a:t>...</a:t>
            </a:r>
          </a:p>
        </p:txBody>
      </p:sp>
      <p:sp>
        <p:nvSpPr>
          <p:cNvPr id="5" name="Datumsplatzhalter 4">
            <a:extLst>
              <a:ext uri="{FF2B5EF4-FFF2-40B4-BE49-F238E27FC236}">
                <a16:creationId xmlns:a16="http://schemas.microsoft.com/office/drawing/2014/main" id="{A8C484E5-DBF0-5AAA-A515-AE8429CB8416}"/>
              </a:ext>
            </a:extLst>
          </p:cNvPr>
          <p:cNvSpPr>
            <a:spLocks noGrp="1"/>
          </p:cNvSpPr>
          <p:nvPr>
            <p:ph type="dt" sz="half" idx="10"/>
          </p:nvPr>
        </p:nvSpPr>
        <p:spPr/>
        <p:txBody>
          <a:bodyPr/>
          <a:lstStyle/>
          <a:p>
            <a:r>
              <a:rPr lang="en-GB" dirty="0"/>
              <a:t>(Haifa &amp; Buliuung, 2021)</a:t>
            </a:r>
          </a:p>
        </p:txBody>
      </p:sp>
      <p:sp>
        <p:nvSpPr>
          <p:cNvPr id="6" name="Fußzeilenplatzhalter 5">
            <a:extLst>
              <a:ext uri="{FF2B5EF4-FFF2-40B4-BE49-F238E27FC236}">
                <a16:creationId xmlns:a16="http://schemas.microsoft.com/office/drawing/2014/main" id="{453C8364-96C8-7921-DC8A-994120A96E27}"/>
              </a:ext>
            </a:extLst>
          </p:cNvPr>
          <p:cNvSpPr>
            <a:spLocks noGrp="1"/>
          </p:cNvSpPr>
          <p:nvPr>
            <p:ph type="ftr" sz="quarter" idx="11"/>
          </p:nvPr>
        </p:nvSpPr>
        <p:spPr/>
        <p:txBody>
          <a:bodyPr/>
          <a:lstStyle/>
          <a:p>
            <a:r>
              <a:rPr lang="en-GB" dirty="0"/>
              <a:t>KMH | IL Scientific Method</a:t>
            </a:r>
          </a:p>
        </p:txBody>
      </p:sp>
      <p:pic>
        <p:nvPicPr>
          <p:cNvPr id="1026" name="Picture 2" descr="Figure 1">
            <a:hlinkClick r:id="rId2"/>
            <a:extLst>
              <a:ext uri="{FF2B5EF4-FFF2-40B4-BE49-F238E27FC236}">
                <a16:creationId xmlns:a16="http://schemas.microsoft.com/office/drawing/2014/main" id="{FF8FB6B1-F376-6796-F983-CB4F799E6B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59" t="13662" r="77042" b="3980"/>
          <a:stretch/>
        </p:blipFill>
        <p:spPr bwMode="auto">
          <a:xfrm>
            <a:off x="9255512" y="476672"/>
            <a:ext cx="2352908" cy="564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714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74B10B3-39FF-5359-88B2-FBF3E6567C0F}"/>
              </a:ext>
            </a:extLst>
          </p:cNvPr>
          <p:cNvSpPr>
            <a:spLocks noGrp="1"/>
          </p:cNvSpPr>
          <p:nvPr>
            <p:ph type="sldNum" sz="quarter" idx="12"/>
          </p:nvPr>
        </p:nvSpPr>
        <p:spPr/>
        <p:txBody>
          <a:bodyPr/>
          <a:lstStyle/>
          <a:p>
            <a:fld id="{D836C0FE-70CA-4950-82D6-CF602CC2B770}" type="slidenum">
              <a:rPr lang="en-GB" smtClean="0"/>
              <a:t>68</a:t>
            </a:fld>
            <a:endParaRPr lang="en-GB" dirty="0"/>
          </a:p>
        </p:txBody>
      </p:sp>
      <p:sp>
        <p:nvSpPr>
          <p:cNvPr id="3" name="Titel 2">
            <a:extLst>
              <a:ext uri="{FF2B5EF4-FFF2-40B4-BE49-F238E27FC236}">
                <a16:creationId xmlns:a16="http://schemas.microsoft.com/office/drawing/2014/main" id="{DCE84C14-000C-A81E-3E86-7C1D152EE1A2}"/>
              </a:ext>
            </a:extLst>
          </p:cNvPr>
          <p:cNvSpPr>
            <a:spLocks noGrp="1"/>
          </p:cNvSpPr>
          <p:nvPr>
            <p:ph type="title"/>
          </p:nvPr>
        </p:nvSpPr>
        <p:spPr>
          <a:xfrm>
            <a:off x="695326" y="476672"/>
            <a:ext cx="9190079" cy="792000"/>
          </a:xfrm>
        </p:spPr>
        <p:txBody>
          <a:bodyPr/>
          <a:lstStyle/>
          <a:p>
            <a:r>
              <a:rPr lang="en-GB" dirty="0"/>
              <a:t>What methods are there? </a:t>
            </a:r>
            <a:br>
              <a:rPr lang="en-GB" dirty="0"/>
            </a:br>
            <a:r>
              <a:rPr lang="en-GB" dirty="0"/>
              <a:t>Organising &amp; analysing qualitative data  </a:t>
            </a:r>
          </a:p>
        </p:txBody>
      </p:sp>
      <p:sp>
        <p:nvSpPr>
          <p:cNvPr id="5" name="Datumsplatzhalter 4">
            <a:extLst>
              <a:ext uri="{FF2B5EF4-FFF2-40B4-BE49-F238E27FC236}">
                <a16:creationId xmlns:a16="http://schemas.microsoft.com/office/drawing/2014/main" id="{A8C484E5-DBF0-5AAA-A515-AE8429CB841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53C8364-96C8-7921-DC8A-994120A96E27}"/>
              </a:ext>
            </a:extLst>
          </p:cNvPr>
          <p:cNvSpPr>
            <a:spLocks noGrp="1"/>
          </p:cNvSpPr>
          <p:nvPr>
            <p:ph type="ftr" sz="quarter" idx="11"/>
          </p:nvPr>
        </p:nvSpPr>
        <p:spPr/>
        <p:txBody>
          <a:bodyPr/>
          <a:lstStyle/>
          <a:p>
            <a:r>
              <a:rPr lang="en-GB" dirty="0"/>
              <a:t>KMH | IL Scientific Method</a:t>
            </a:r>
          </a:p>
        </p:txBody>
      </p:sp>
      <p:pic>
        <p:nvPicPr>
          <p:cNvPr id="2050" name="Picture 2">
            <a:extLst>
              <a:ext uri="{FF2B5EF4-FFF2-40B4-BE49-F238E27FC236}">
                <a16:creationId xmlns:a16="http://schemas.microsoft.com/office/drawing/2014/main" id="{B6C5063E-C9DD-EA0D-336B-5E28C67B56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9187" y="1544984"/>
            <a:ext cx="8056181" cy="460692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7023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9B695A-F216-A790-E183-8D9A420069DC}"/>
              </a:ext>
            </a:extLst>
          </p:cNvPr>
          <p:cNvSpPr>
            <a:spLocks noGrp="1"/>
          </p:cNvSpPr>
          <p:nvPr>
            <p:ph type="sldNum" sz="quarter" idx="12"/>
          </p:nvPr>
        </p:nvSpPr>
        <p:spPr/>
        <p:txBody>
          <a:bodyPr/>
          <a:lstStyle/>
          <a:p>
            <a:fld id="{D836C0FE-70CA-4950-82D6-CF602CC2B770}" type="slidenum">
              <a:rPr lang="en-GB" smtClean="0"/>
              <a:t>69</a:t>
            </a:fld>
            <a:endParaRPr lang="en-GB" dirty="0"/>
          </a:p>
        </p:txBody>
      </p:sp>
      <p:sp>
        <p:nvSpPr>
          <p:cNvPr id="3" name="Titel 2">
            <a:extLst>
              <a:ext uri="{FF2B5EF4-FFF2-40B4-BE49-F238E27FC236}">
                <a16:creationId xmlns:a16="http://schemas.microsoft.com/office/drawing/2014/main" id="{03E44DB5-C2C7-052C-7B6F-2C2727B53513}"/>
              </a:ext>
            </a:extLst>
          </p:cNvPr>
          <p:cNvSpPr>
            <a:spLocks noGrp="1"/>
          </p:cNvSpPr>
          <p:nvPr>
            <p:ph type="title"/>
          </p:nvPr>
        </p:nvSpPr>
        <p:spPr>
          <a:xfrm>
            <a:off x="695326" y="476672"/>
            <a:ext cx="5237123" cy="792000"/>
          </a:xfrm>
        </p:spPr>
        <p:txBody>
          <a:bodyPr/>
          <a:lstStyle/>
          <a:p>
            <a:r>
              <a:rPr lang="en-GB" dirty="0"/>
              <a:t>What methods are there? Qualitative Interviews </a:t>
            </a:r>
            <a:br>
              <a:rPr lang="en-GB" dirty="0"/>
            </a:br>
            <a:r>
              <a:rPr lang="en-GB" dirty="0"/>
              <a:t>&amp; their analysis</a:t>
            </a:r>
          </a:p>
        </p:txBody>
      </p:sp>
      <p:sp>
        <p:nvSpPr>
          <p:cNvPr id="5" name="Datumsplatzhalter 4">
            <a:extLst>
              <a:ext uri="{FF2B5EF4-FFF2-40B4-BE49-F238E27FC236}">
                <a16:creationId xmlns:a16="http://schemas.microsoft.com/office/drawing/2014/main" id="{CD395DAA-B825-A537-25F3-C89489467BED}"/>
              </a:ext>
            </a:extLst>
          </p:cNvPr>
          <p:cNvSpPr>
            <a:spLocks noGrp="1"/>
          </p:cNvSpPr>
          <p:nvPr>
            <p:ph type="dt" sz="half" idx="10"/>
          </p:nvPr>
        </p:nvSpPr>
        <p:spPr/>
        <p:txBody>
          <a:bodyPr/>
          <a:lstStyle/>
          <a:p>
            <a:r>
              <a:rPr lang="en-GB" dirty="0"/>
              <a:t>(Berg &amp; Lune, 2017:196)</a:t>
            </a:r>
          </a:p>
        </p:txBody>
      </p:sp>
      <p:sp>
        <p:nvSpPr>
          <p:cNvPr id="6" name="Fußzeilenplatzhalter 5">
            <a:extLst>
              <a:ext uri="{FF2B5EF4-FFF2-40B4-BE49-F238E27FC236}">
                <a16:creationId xmlns:a16="http://schemas.microsoft.com/office/drawing/2014/main" id="{B596263E-9DE3-3F03-8E0B-7376934C9449}"/>
              </a:ext>
            </a:extLst>
          </p:cNvPr>
          <p:cNvSpPr>
            <a:spLocks noGrp="1"/>
          </p:cNvSpPr>
          <p:nvPr>
            <p:ph type="ftr" sz="quarter" idx="11"/>
          </p:nvPr>
        </p:nvSpPr>
        <p:spPr/>
        <p:txBody>
          <a:bodyPr/>
          <a:lstStyle/>
          <a:p>
            <a:r>
              <a:rPr lang="en-GB" dirty="0"/>
              <a:t>KMH | IL Scientific Method</a:t>
            </a:r>
          </a:p>
        </p:txBody>
      </p:sp>
      <p:sp>
        <p:nvSpPr>
          <p:cNvPr id="4" name="Inhaltsplatzhalter 3">
            <a:extLst>
              <a:ext uri="{FF2B5EF4-FFF2-40B4-BE49-F238E27FC236}">
                <a16:creationId xmlns:a16="http://schemas.microsoft.com/office/drawing/2014/main" id="{5A429246-43BB-D523-81B5-CC26D4E3B874}"/>
              </a:ext>
            </a:extLst>
          </p:cNvPr>
          <p:cNvSpPr>
            <a:spLocks noGrp="1"/>
          </p:cNvSpPr>
          <p:nvPr>
            <p:ph idx="1"/>
          </p:nvPr>
        </p:nvSpPr>
        <p:spPr>
          <a:xfrm>
            <a:off x="695325" y="2297151"/>
            <a:ext cx="5237123" cy="3233854"/>
          </a:xfrm>
        </p:spPr>
        <p:txBody>
          <a:bodyPr/>
          <a:lstStyle/>
          <a:p>
            <a:pPr marL="0" indent="0">
              <a:buNone/>
            </a:pPr>
            <a:r>
              <a:rPr lang="en-GB" b="1" dirty="0"/>
              <a:t>A) Qualitative content analysis:</a:t>
            </a:r>
          </a:p>
          <a:p>
            <a:r>
              <a:rPr lang="en-GB" dirty="0"/>
              <a:t>Systematic method to analyse and interpret communication content.</a:t>
            </a:r>
          </a:p>
          <a:p>
            <a:pPr lvl="1"/>
            <a:r>
              <a:rPr lang="en-GB" dirty="0"/>
              <a:t>texts, images, or media</a:t>
            </a:r>
          </a:p>
          <a:p>
            <a:r>
              <a:rPr lang="en-GB" dirty="0"/>
              <a:t>Identifies patterns, themes, or meanings</a:t>
            </a:r>
          </a:p>
          <a:p>
            <a:r>
              <a:rPr lang="en-GB" dirty="0"/>
              <a:t>Involves coding and categorising data</a:t>
            </a:r>
          </a:p>
        </p:txBody>
      </p:sp>
      <p:pic>
        <p:nvPicPr>
          <p:cNvPr id="9" name="Picture 8">
            <a:extLst>
              <a:ext uri="{FF2B5EF4-FFF2-40B4-BE49-F238E27FC236}">
                <a16:creationId xmlns:a16="http://schemas.microsoft.com/office/drawing/2014/main" id="{9D2D9135-B6F6-870B-6003-A3A7A89A4F6F}"/>
              </a:ext>
            </a:extLst>
          </p:cNvPr>
          <p:cNvPicPr>
            <a:picLocks noChangeAspect="1"/>
          </p:cNvPicPr>
          <p:nvPr/>
        </p:nvPicPr>
        <p:blipFill>
          <a:blip r:embed="rId2"/>
          <a:stretch>
            <a:fillRect/>
          </a:stretch>
        </p:blipFill>
        <p:spPr>
          <a:xfrm>
            <a:off x="6050856" y="448943"/>
            <a:ext cx="5445144" cy="5603811"/>
          </a:xfrm>
          <a:prstGeom prst="rect">
            <a:avLst/>
          </a:prstGeom>
        </p:spPr>
      </p:pic>
    </p:spTree>
    <p:extLst>
      <p:ext uri="{BB962C8B-B14F-4D97-AF65-F5344CB8AC3E}">
        <p14:creationId xmlns:p14="http://schemas.microsoft.com/office/powerpoint/2010/main" val="227321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C2D906F-6948-6104-17B8-FECEABE3062E}"/>
              </a:ext>
            </a:extLst>
          </p:cNvPr>
          <p:cNvSpPr>
            <a:spLocks noGrp="1"/>
          </p:cNvSpPr>
          <p:nvPr>
            <p:ph type="sldNum" sz="quarter" idx="12"/>
          </p:nvPr>
        </p:nvSpPr>
        <p:spPr/>
        <p:txBody>
          <a:bodyPr/>
          <a:lstStyle/>
          <a:p>
            <a:fld id="{D836C0FE-70CA-4950-82D6-CF602CC2B770}" type="slidenum">
              <a:rPr lang="en-GB" smtClean="0"/>
              <a:t>7</a:t>
            </a:fld>
            <a:endParaRPr lang="en-GB" dirty="0"/>
          </a:p>
        </p:txBody>
      </p:sp>
      <p:sp>
        <p:nvSpPr>
          <p:cNvPr id="3" name="Titel 2">
            <a:extLst>
              <a:ext uri="{FF2B5EF4-FFF2-40B4-BE49-F238E27FC236}">
                <a16:creationId xmlns:a16="http://schemas.microsoft.com/office/drawing/2014/main" id="{6A085F34-3923-4C91-4EEA-361AEEA1BF42}"/>
              </a:ext>
            </a:extLst>
          </p:cNvPr>
          <p:cNvSpPr>
            <a:spLocks noGrp="1"/>
          </p:cNvSpPr>
          <p:nvPr>
            <p:ph type="title"/>
          </p:nvPr>
        </p:nvSpPr>
        <p:spPr/>
        <p:txBody>
          <a:bodyPr/>
          <a:lstStyle/>
          <a:p>
            <a:r>
              <a:rPr lang="en-GB" dirty="0"/>
              <a:t>How to generate research ideas</a:t>
            </a:r>
          </a:p>
        </p:txBody>
      </p:sp>
      <p:sp>
        <p:nvSpPr>
          <p:cNvPr id="6" name="Datumsplatzhalter 5">
            <a:extLst>
              <a:ext uri="{FF2B5EF4-FFF2-40B4-BE49-F238E27FC236}">
                <a16:creationId xmlns:a16="http://schemas.microsoft.com/office/drawing/2014/main" id="{02FBE44D-5970-AF67-D5CE-62ED00F0CD69}"/>
              </a:ext>
            </a:extLst>
          </p:cNvPr>
          <p:cNvSpPr>
            <a:spLocks noGrp="1"/>
          </p:cNvSpPr>
          <p:nvPr>
            <p:ph type="dt" sz="half" idx="10"/>
          </p:nvPr>
        </p:nvSpPr>
        <p:spPr/>
        <p:txBody>
          <a:bodyPr/>
          <a:lstStyle/>
          <a:p>
            <a:r>
              <a:rPr lang="en-GB" dirty="0"/>
              <a:t>(Saunders et al., 2023:33)</a:t>
            </a:r>
          </a:p>
        </p:txBody>
      </p:sp>
      <p:sp>
        <p:nvSpPr>
          <p:cNvPr id="7" name="Fußzeilenplatzhalter 6">
            <a:extLst>
              <a:ext uri="{FF2B5EF4-FFF2-40B4-BE49-F238E27FC236}">
                <a16:creationId xmlns:a16="http://schemas.microsoft.com/office/drawing/2014/main" id="{0F32219C-86E4-E177-10BC-9E1E6E03D9A0}"/>
              </a:ext>
            </a:extLst>
          </p:cNvPr>
          <p:cNvSpPr>
            <a:spLocks noGrp="1"/>
          </p:cNvSpPr>
          <p:nvPr>
            <p:ph type="ftr" sz="quarter" idx="11"/>
          </p:nvPr>
        </p:nvSpPr>
        <p:spPr/>
        <p:txBody>
          <a:bodyPr/>
          <a:lstStyle/>
          <a:p>
            <a:r>
              <a:rPr lang="en-GB" dirty="0"/>
              <a:t>KMH | IL Scientific Method</a:t>
            </a:r>
          </a:p>
        </p:txBody>
      </p:sp>
      <p:pic>
        <p:nvPicPr>
          <p:cNvPr id="5" name="Grafik 4">
            <a:extLst>
              <a:ext uri="{FF2B5EF4-FFF2-40B4-BE49-F238E27FC236}">
                <a16:creationId xmlns:a16="http://schemas.microsoft.com/office/drawing/2014/main" id="{4960FA11-34C7-B6DE-7DE3-1EFF209F0771}"/>
              </a:ext>
            </a:extLst>
          </p:cNvPr>
          <p:cNvPicPr>
            <a:picLocks noChangeAspect="1"/>
          </p:cNvPicPr>
          <p:nvPr/>
        </p:nvPicPr>
        <p:blipFill>
          <a:blip r:embed="rId3"/>
          <a:stretch>
            <a:fillRect/>
          </a:stretch>
        </p:blipFill>
        <p:spPr>
          <a:xfrm>
            <a:off x="1619250" y="2121250"/>
            <a:ext cx="8953500" cy="2615500"/>
          </a:xfrm>
          <a:prstGeom prst="rect">
            <a:avLst/>
          </a:prstGeom>
        </p:spPr>
      </p:pic>
    </p:spTree>
    <p:extLst>
      <p:ext uri="{BB962C8B-B14F-4D97-AF65-F5344CB8AC3E}">
        <p14:creationId xmlns:p14="http://schemas.microsoft.com/office/powerpoint/2010/main" val="20915852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9B695A-F216-A790-E183-8D9A420069DC}"/>
              </a:ext>
            </a:extLst>
          </p:cNvPr>
          <p:cNvSpPr>
            <a:spLocks noGrp="1"/>
          </p:cNvSpPr>
          <p:nvPr>
            <p:ph type="sldNum" sz="quarter" idx="12"/>
          </p:nvPr>
        </p:nvSpPr>
        <p:spPr/>
        <p:txBody>
          <a:bodyPr/>
          <a:lstStyle/>
          <a:p>
            <a:fld id="{D836C0FE-70CA-4950-82D6-CF602CC2B770}" type="slidenum">
              <a:rPr lang="en-GB" smtClean="0"/>
              <a:t>70</a:t>
            </a:fld>
            <a:endParaRPr lang="en-GB" dirty="0"/>
          </a:p>
        </p:txBody>
      </p:sp>
      <p:sp>
        <p:nvSpPr>
          <p:cNvPr id="3" name="Titel 2">
            <a:extLst>
              <a:ext uri="{FF2B5EF4-FFF2-40B4-BE49-F238E27FC236}">
                <a16:creationId xmlns:a16="http://schemas.microsoft.com/office/drawing/2014/main" id="{03E44DB5-C2C7-052C-7B6F-2C2727B53513}"/>
              </a:ext>
            </a:extLst>
          </p:cNvPr>
          <p:cNvSpPr>
            <a:spLocks noGrp="1"/>
          </p:cNvSpPr>
          <p:nvPr>
            <p:ph type="title"/>
          </p:nvPr>
        </p:nvSpPr>
        <p:spPr>
          <a:xfrm>
            <a:off x="695326" y="476672"/>
            <a:ext cx="5237123" cy="792000"/>
          </a:xfrm>
        </p:spPr>
        <p:txBody>
          <a:bodyPr/>
          <a:lstStyle/>
          <a:p>
            <a:r>
              <a:rPr lang="en-GB" dirty="0"/>
              <a:t>What methods are there? Qualitative Interviews </a:t>
            </a:r>
            <a:br>
              <a:rPr lang="en-GB" dirty="0"/>
            </a:br>
            <a:r>
              <a:rPr lang="en-GB" dirty="0"/>
              <a:t>&amp; their analysis</a:t>
            </a:r>
          </a:p>
        </p:txBody>
      </p:sp>
      <p:sp>
        <p:nvSpPr>
          <p:cNvPr id="5" name="Datumsplatzhalter 4">
            <a:extLst>
              <a:ext uri="{FF2B5EF4-FFF2-40B4-BE49-F238E27FC236}">
                <a16:creationId xmlns:a16="http://schemas.microsoft.com/office/drawing/2014/main" id="{CD395DAA-B825-A537-25F3-C89489467BED}"/>
              </a:ext>
            </a:extLst>
          </p:cNvPr>
          <p:cNvSpPr>
            <a:spLocks noGrp="1"/>
          </p:cNvSpPr>
          <p:nvPr>
            <p:ph type="dt" sz="half" idx="10"/>
          </p:nvPr>
        </p:nvSpPr>
        <p:spPr/>
        <p:txBody>
          <a:bodyPr/>
          <a:lstStyle/>
          <a:p>
            <a:r>
              <a:rPr lang="en-GB" dirty="0"/>
              <a:t>(Grüneis et al. 2018)</a:t>
            </a:r>
          </a:p>
        </p:txBody>
      </p:sp>
      <p:sp>
        <p:nvSpPr>
          <p:cNvPr id="6" name="Fußzeilenplatzhalter 5">
            <a:extLst>
              <a:ext uri="{FF2B5EF4-FFF2-40B4-BE49-F238E27FC236}">
                <a16:creationId xmlns:a16="http://schemas.microsoft.com/office/drawing/2014/main" id="{B596263E-9DE3-3F03-8E0B-7376934C9449}"/>
              </a:ext>
            </a:extLst>
          </p:cNvPr>
          <p:cNvSpPr>
            <a:spLocks noGrp="1"/>
          </p:cNvSpPr>
          <p:nvPr>
            <p:ph type="ftr" sz="quarter" idx="11"/>
          </p:nvPr>
        </p:nvSpPr>
        <p:spPr/>
        <p:txBody>
          <a:bodyPr/>
          <a:lstStyle/>
          <a:p>
            <a:r>
              <a:rPr lang="en-GB" dirty="0"/>
              <a:t>KMH | IL Scientific Method</a:t>
            </a:r>
          </a:p>
        </p:txBody>
      </p:sp>
      <p:pic>
        <p:nvPicPr>
          <p:cNvPr id="11" name="Inhaltsplatzhalter 10">
            <a:extLst>
              <a:ext uri="{FF2B5EF4-FFF2-40B4-BE49-F238E27FC236}">
                <a16:creationId xmlns:a16="http://schemas.microsoft.com/office/drawing/2014/main" id="{B940B433-F82A-7B9A-D23E-974323C34591}"/>
              </a:ext>
            </a:extLst>
          </p:cNvPr>
          <p:cNvPicPr>
            <a:picLocks noGrp="1" noChangeAspect="1"/>
          </p:cNvPicPr>
          <p:nvPr>
            <p:ph idx="1"/>
          </p:nvPr>
        </p:nvPicPr>
        <p:blipFill>
          <a:blip r:embed="rId2"/>
          <a:stretch>
            <a:fillRect/>
          </a:stretch>
        </p:blipFill>
        <p:spPr>
          <a:xfrm>
            <a:off x="376823" y="2217638"/>
            <a:ext cx="5788669" cy="3746063"/>
          </a:xfrm>
        </p:spPr>
      </p:pic>
      <p:pic>
        <p:nvPicPr>
          <p:cNvPr id="12" name="Picture 11">
            <a:hlinkClick r:id="rId3"/>
            <a:extLst>
              <a:ext uri="{FF2B5EF4-FFF2-40B4-BE49-F238E27FC236}">
                <a16:creationId xmlns:a16="http://schemas.microsoft.com/office/drawing/2014/main" id="{0767B402-A0F4-C4CE-401A-8992C1F5CC75}"/>
              </a:ext>
            </a:extLst>
          </p:cNvPr>
          <p:cNvPicPr>
            <a:picLocks noChangeAspect="1"/>
          </p:cNvPicPr>
          <p:nvPr/>
        </p:nvPicPr>
        <p:blipFill>
          <a:blip r:embed="rId4">
            <a:extLst>
              <a:ext uri="{28A0092B-C50C-407E-A947-70E740481C1C}">
                <a14:useLocalDpi xmlns:a14="http://schemas.microsoft.com/office/drawing/2010/main" val="0"/>
              </a:ext>
            </a:extLst>
          </a:blip>
          <a:srcRect l="23405"/>
          <a:stretch/>
        </p:blipFill>
        <p:spPr bwMode="auto">
          <a:xfrm>
            <a:off x="6154216" y="2217638"/>
            <a:ext cx="5578870" cy="3746063"/>
          </a:xfrm>
          <a:prstGeom prst="rect">
            <a:avLst/>
          </a:prstGeom>
          <a:noFill/>
          <a:ln>
            <a:noFill/>
          </a:ln>
        </p:spPr>
      </p:pic>
    </p:spTree>
    <p:extLst>
      <p:ext uri="{BB962C8B-B14F-4D97-AF65-F5344CB8AC3E}">
        <p14:creationId xmlns:p14="http://schemas.microsoft.com/office/powerpoint/2010/main" val="574216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9B695A-F216-A790-E183-8D9A420069DC}"/>
              </a:ext>
            </a:extLst>
          </p:cNvPr>
          <p:cNvSpPr>
            <a:spLocks noGrp="1"/>
          </p:cNvSpPr>
          <p:nvPr>
            <p:ph type="sldNum" sz="quarter" idx="12"/>
          </p:nvPr>
        </p:nvSpPr>
        <p:spPr/>
        <p:txBody>
          <a:bodyPr/>
          <a:lstStyle/>
          <a:p>
            <a:fld id="{D836C0FE-70CA-4950-82D6-CF602CC2B770}" type="slidenum">
              <a:rPr lang="en-GB" smtClean="0"/>
              <a:t>71</a:t>
            </a:fld>
            <a:endParaRPr lang="en-GB" dirty="0"/>
          </a:p>
        </p:txBody>
      </p:sp>
      <p:sp>
        <p:nvSpPr>
          <p:cNvPr id="3" name="Titel 2">
            <a:extLst>
              <a:ext uri="{FF2B5EF4-FFF2-40B4-BE49-F238E27FC236}">
                <a16:creationId xmlns:a16="http://schemas.microsoft.com/office/drawing/2014/main" id="{03E44DB5-C2C7-052C-7B6F-2C2727B53513}"/>
              </a:ext>
            </a:extLst>
          </p:cNvPr>
          <p:cNvSpPr>
            <a:spLocks noGrp="1"/>
          </p:cNvSpPr>
          <p:nvPr>
            <p:ph type="title"/>
          </p:nvPr>
        </p:nvSpPr>
        <p:spPr>
          <a:xfrm>
            <a:off x="695326" y="476672"/>
            <a:ext cx="9589105" cy="792000"/>
          </a:xfrm>
        </p:spPr>
        <p:txBody>
          <a:bodyPr/>
          <a:lstStyle/>
          <a:p>
            <a:r>
              <a:rPr lang="en-GB" dirty="0"/>
              <a:t>What methods are there? Qualitative Interviews </a:t>
            </a:r>
            <a:br>
              <a:rPr lang="en-GB" dirty="0"/>
            </a:br>
            <a:r>
              <a:rPr lang="en-GB" dirty="0"/>
              <a:t>&amp; their analysis</a:t>
            </a:r>
          </a:p>
        </p:txBody>
      </p:sp>
      <p:sp>
        <p:nvSpPr>
          <p:cNvPr id="5" name="Datumsplatzhalter 4">
            <a:extLst>
              <a:ext uri="{FF2B5EF4-FFF2-40B4-BE49-F238E27FC236}">
                <a16:creationId xmlns:a16="http://schemas.microsoft.com/office/drawing/2014/main" id="{CD395DAA-B825-A537-25F3-C89489467BED}"/>
              </a:ext>
            </a:extLst>
          </p:cNvPr>
          <p:cNvSpPr>
            <a:spLocks noGrp="1"/>
          </p:cNvSpPr>
          <p:nvPr>
            <p:ph type="dt" sz="half" idx="10"/>
          </p:nvPr>
        </p:nvSpPr>
        <p:spPr/>
        <p:txBody>
          <a:bodyPr/>
          <a:lstStyle/>
          <a:p>
            <a:r>
              <a:rPr lang="en-GB" dirty="0"/>
              <a:t>(Grüneis et al. 2018)</a:t>
            </a:r>
          </a:p>
        </p:txBody>
      </p:sp>
      <p:sp>
        <p:nvSpPr>
          <p:cNvPr id="6" name="Fußzeilenplatzhalter 5">
            <a:extLst>
              <a:ext uri="{FF2B5EF4-FFF2-40B4-BE49-F238E27FC236}">
                <a16:creationId xmlns:a16="http://schemas.microsoft.com/office/drawing/2014/main" id="{B596263E-9DE3-3F03-8E0B-7376934C9449}"/>
              </a:ext>
            </a:extLst>
          </p:cNvPr>
          <p:cNvSpPr>
            <a:spLocks noGrp="1"/>
          </p:cNvSpPr>
          <p:nvPr>
            <p:ph type="ftr" sz="quarter" idx="11"/>
          </p:nvPr>
        </p:nvSpPr>
        <p:spPr/>
        <p:txBody>
          <a:bodyPr/>
          <a:lstStyle/>
          <a:p>
            <a:r>
              <a:rPr lang="en-GB" dirty="0"/>
              <a:t>KMH | IL Scientific Method</a:t>
            </a:r>
          </a:p>
        </p:txBody>
      </p:sp>
      <p:pic>
        <p:nvPicPr>
          <p:cNvPr id="1026" name="Picture 2" descr="Fig. 2">
            <a:hlinkClick r:id="rId2"/>
            <a:extLst>
              <a:ext uri="{FF2B5EF4-FFF2-40B4-BE49-F238E27FC236}">
                <a16:creationId xmlns:a16="http://schemas.microsoft.com/office/drawing/2014/main" id="{47581717-0A36-C079-8BC2-8C2AF22A5FE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04456" y="1975944"/>
            <a:ext cx="6534348" cy="4002860"/>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06A8EFA6-3E0A-519B-1954-84CAB3A8274C}"/>
              </a:ext>
            </a:extLst>
          </p:cNvPr>
          <p:cNvPicPr>
            <a:picLocks noChangeAspect="1"/>
          </p:cNvPicPr>
          <p:nvPr/>
        </p:nvPicPr>
        <p:blipFill>
          <a:blip r:embed="rId4"/>
          <a:stretch>
            <a:fillRect/>
          </a:stretch>
        </p:blipFill>
        <p:spPr>
          <a:xfrm>
            <a:off x="695325" y="2219220"/>
            <a:ext cx="2761794" cy="3680913"/>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3187765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9B695A-F216-A790-E183-8D9A420069DC}"/>
              </a:ext>
            </a:extLst>
          </p:cNvPr>
          <p:cNvSpPr>
            <a:spLocks noGrp="1"/>
          </p:cNvSpPr>
          <p:nvPr>
            <p:ph type="sldNum" sz="quarter" idx="12"/>
          </p:nvPr>
        </p:nvSpPr>
        <p:spPr/>
        <p:txBody>
          <a:bodyPr/>
          <a:lstStyle/>
          <a:p>
            <a:fld id="{D836C0FE-70CA-4950-82D6-CF602CC2B770}" type="slidenum">
              <a:rPr lang="en-GB" smtClean="0"/>
              <a:t>72</a:t>
            </a:fld>
            <a:endParaRPr lang="en-GB" dirty="0"/>
          </a:p>
        </p:txBody>
      </p:sp>
      <p:sp>
        <p:nvSpPr>
          <p:cNvPr id="3" name="Titel 2">
            <a:extLst>
              <a:ext uri="{FF2B5EF4-FFF2-40B4-BE49-F238E27FC236}">
                <a16:creationId xmlns:a16="http://schemas.microsoft.com/office/drawing/2014/main" id="{03E44DB5-C2C7-052C-7B6F-2C2727B53513}"/>
              </a:ext>
            </a:extLst>
          </p:cNvPr>
          <p:cNvSpPr>
            <a:spLocks noGrp="1"/>
          </p:cNvSpPr>
          <p:nvPr>
            <p:ph type="title"/>
          </p:nvPr>
        </p:nvSpPr>
        <p:spPr>
          <a:xfrm>
            <a:off x="695326" y="476672"/>
            <a:ext cx="9511355" cy="792000"/>
          </a:xfrm>
        </p:spPr>
        <p:txBody>
          <a:bodyPr/>
          <a:lstStyle/>
          <a:p>
            <a:r>
              <a:rPr lang="en-GB" dirty="0"/>
              <a:t>What methods are there? Qualitative Interviews </a:t>
            </a:r>
            <a:br>
              <a:rPr lang="en-GB" dirty="0"/>
            </a:br>
            <a:r>
              <a:rPr lang="en-GB" dirty="0"/>
              <a:t>&amp; their analysis</a:t>
            </a:r>
          </a:p>
        </p:txBody>
      </p:sp>
      <p:sp>
        <p:nvSpPr>
          <p:cNvPr id="5" name="Datumsplatzhalter 4">
            <a:extLst>
              <a:ext uri="{FF2B5EF4-FFF2-40B4-BE49-F238E27FC236}">
                <a16:creationId xmlns:a16="http://schemas.microsoft.com/office/drawing/2014/main" id="{CD395DAA-B825-A537-25F3-C89489467BE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596263E-9DE3-3F03-8E0B-7376934C9449}"/>
              </a:ext>
            </a:extLst>
          </p:cNvPr>
          <p:cNvSpPr>
            <a:spLocks noGrp="1"/>
          </p:cNvSpPr>
          <p:nvPr>
            <p:ph type="ftr" sz="quarter" idx="11"/>
          </p:nvPr>
        </p:nvSpPr>
        <p:spPr/>
        <p:txBody>
          <a:bodyPr/>
          <a:lstStyle/>
          <a:p>
            <a:r>
              <a:rPr lang="en-GB" dirty="0"/>
              <a:t>KMH | IL Scientific Method</a:t>
            </a:r>
          </a:p>
        </p:txBody>
      </p:sp>
      <p:sp>
        <p:nvSpPr>
          <p:cNvPr id="4" name="Inhaltsplatzhalter 3">
            <a:extLst>
              <a:ext uri="{FF2B5EF4-FFF2-40B4-BE49-F238E27FC236}">
                <a16:creationId xmlns:a16="http://schemas.microsoft.com/office/drawing/2014/main" id="{5A429246-43BB-D523-81B5-CC26D4E3B874}"/>
              </a:ext>
            </a:extLst>
          </p:cNvPr>
          <p:cNvSpPr>
            <a:spLocks noGrp="1"/>
          </p:cNvSpPr>
          <p:nvPr>
            <p:ph idx="1"/>
          </p:nvPr>
        </p:nvSpPr>
        <p:spPr>
          <a:xfrm>
            <a:off x="695325" y="517775"/>
            <a:ext cx="11068307" cy="3233854"/>
          </a:xfrm>
        </p:spPr>
        <p:txBody>
          <a:bodyPr>
            <a:normAutofit/>
          </a:bodyPr>
          <a:lstStyle/>
          <a:p>
            <a:pPr marL="0" indent="0">
              <a:spcAft>
                <a:spcPts val="0"/>
              </a:spcAft>
              <a:buNone/>
            </a:pPr>
            <a:r>
              <a:rPr lang="en-GB" b="1" dirty="0"/>
              <a:t>B) Quantitative content analysis:</a:t>
            </a:r>
          </a:p>
          <a:p>
            <a:pPr>
              <a:spcAft>
                <a:spcPts val="0"/>
              </a:spcAft>
            </a:pPr>
            <a:r>
              <a:rPr lang="en-GB" dirty="0"/>
              <a:t>Assignment </a:t>
            </a:r>
            <a:r>
              <a:rPr lang="en-GB" b="1" dirty="0"/>
              <a:t>of text to categories </a:t>
            </a:r>
            <a:r>
              <a:rPr lang="en-GB" dirty="0"/>
              <a:t>that are operationalisations of features of interest</a:t>
            </a:r>
          </a:p>
          <a:p>
            <a:pPr>
              <a:spcAft>
                <a:spcPts val="0"/>
              </a:spcAft>
            </a:pPr>
            <a:r>
              <a:rPr lang="en-GB" dirty="0">
                <a:solidFill>
                  <a:srgbClr val="E37823"/>
                </a:solidFill>
              </a:rPr>
              <a:t>👉 Word material is counted with regard to certain "interesting" aspect</a:t>
            </a:r>
          </a:p>
        </p:txBody>
      </p:sp>
      <p:pic>
        <p:nvPicPr>
          <p:cNvPr id="8" name="Grafik 7">
            <a:extLst>
              <a:ext uri="{FF2B5EF4-FFF2-40B4-BE49-F238E27FC236}">
                <a16:creationId xmlns:a16="http://schemas.microsoft.com/office/drawing/2014/main" id="{6E823B78-62BB-2519-BD23-A94E92D2B639}"/>
              </a:ext>
            </a:extLst>
          </p:cNvPr>
          <p:cNvPicPr>
            <a:picLocks noChangeAspect="1"/>
          </p:cNvPicPr>
          <p:nvPr/>
        </p:nvPicPr>
        <p:blipFill>
          <a:blip r:embed="rId2"/>
          <a:stretch>
            <a:fillRect/>
          </a:stretch>
        </p:blipFill>
        <p:spPr>
          <a:xfrm>
            <a:off x="695324" y="2988278"/>
            <a:ext cx="9258300" cy="3352800"/>
          </a:xfrm>
          <a:prstGeom prst="rect">
            <a:avLst/>
          </a:prstGeom>
        </p:spPr>
      </p:pic>
    </p:spTree>
    <p:extLst>
      <p:ext uri="{BB962C8B-B14F-4D97-AF65-F5344CB8AC3E}">
        <p14:creationId xmlns:p14="http://schemas.microsoft.com/office/powerpoint/2010/main" val="3177025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Wrap it up</a:t>
            </a:r>
          </a:p>
        </p:txBody>
      </p:sp>
    </p:spTree>
    <p:extLst>
      <p:ext uri="{BB962C8B-B14F-4D97-AF65-F5344CB8AC3E}">
        <p14:creationId xmlns:p14="http://schemas.microsoft.com/office/powerpoint/2010/main" val="1210908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C2D906F-6948-6104-17B8-FECEABE3062E}"/>
              </a:ext>
            </a:extLst>
          </p:cNvPr>
          <p:cNvSpPr>
            <a:spLocks noGrp="1"/>
          </p:cNvSpPr>
          <p:nvPr>
            <p:ph type="sldNum" sz="quarter" idx="12"/>
          </p:nvPr>
        </p:nvSpPr>
        <p:spPr/>
        <p:txBody>
          <a:bodyPr/>
          <a:lstStyle/>
          <a:p>
            <a:fld id="{D836C0FE-70CA-4950-82D6-CF602CC2B770}" type="slidenum">
              <a:rPr lang="en-GB" smtClean="0"/>
              <a:t>74</a:t>
            </a:fld>
            <a:endParaRPr lang="en-GB" dirty="0"/>
          </a:p>
        </p:txBody>
      </p:sp>
      <p:sp>
        <p:nvSpPr>
          <p:cNvPr id="3" name="Titel 2">
            <a:extLst>
              <a:ext uri="{FF2B5EF4-FFF2-40B4-BE49-F238E27FC236}">
                <a16:creationId xmlns:a16="http://schemas.microsoft.com/office/drawing/2014/main" id="{6A085F34-3923-4C91-4EEA-361AEEA1BF42}"/>
              </a:ext>
            </a:extLst>
          </p:cNvPr>
          <p:cNvSpPr>
            <a:spLocks noGrp="1"/>
          </p:cNvSpPr>
          <p:nvPr>
            <p:ph type="title"/>
          </p:nvPr>
        </p:nvSpPr>
        <p:spPr/>
        <p:txBody>
          <a:bodyPr/>
          <a:lstStyle/>
          <a:p>
            <a:r>
              <a:rPr lang="en-GB" dirty="0"/>
              <a:t>Wrap it up</a:t>
            </a:r>
          </a:p>
        </p:txBody>
      </p:sp>
      <p:sp>
        <p:nvSpPr>
          <p:cNvPr id="8" name="Inhaltsplatzhalter 7">
            <a:extLst>
              <a:ext uri="{FF2B5EF4-FFF2-40B4-BE49-F238E27FC236}">
                <a16:creationId xmlns:a16="http://schemas.microsoft.com/office/drawing/2014/main" id="{D601006A-C499-D90F-4171-C4BB0058CAEF}"/>
              </a:ext>
            </a:extLst>
          </p:cNvPr>
          <p:cNvSpPr>
            <a:spLocks noGrp="1"/>
          </p:cNvSpPr>
          <p:nvPr>
            <p:ph idx="1"/>
          </p:nvPr>
        </p:nvSpPr>
        <p:spPr>
          <a:xfrm>
            <a:off x="695324" y="1181100"/>
            <a:ext cx="10152675" cy="4983165"/>
          </a:xfrm>
        </p:spPr>
        <p:txBody>
          <a:bodyPr>
            <a:normAutofit/>
          </a:bodyPr>
          <a:lstStyle/>
          <a:p>
            <a:pPr algn="l">
              <a:spcAft>
                <a:spcPts val="1500"/>
              </a:spcAft>
            </a:pPr>
            <a:r>
              <a:rPr lang="en-GB" dirty="0">
                <a:solidFill>
                  <a:srgbClr val="3C3C3C"/>
                </a:solidFill>
                <a:latin typeface="Droid Serif"/>
              </a:rPr>
              <a:t>XXX</a:t>
            </a:r>
            <a:endParaRPr lang="en-GB" b="1" i="0" dirty="0">
              <a:solidFill>
                <a:srgbClr val="3C3C3C"/>
              </a:solidFill>
              <a:effectLst/>
              <a:latin typeface="Droid Serif"/>
            </a:endParaRPr>
          </a:p>
        </p:txBody>
      </p:sp>
      <p:sp>
        <p:nvSpPr>
          <p:cNvPr id="6" name="Datumsplatzhalter 5">
            <a:extLst>
              <a:ext uri="{FF2B5EF4-FFF2-40B4-BE49-F238E27FC236}">
                <a16:creationId xmlns:a16="http://schemas.microsoft.com/office/drawing/2014/main" id="{02FBE44D-5970-AF67-D5CE-62ED00F0CD69}"/>
              </a:ext>
            </a:extLst>
          </p:cNvPr>
          <p:cNvSpPr>
            <a:spLocks noGrp="1"/>
          </p:cNvSpPr>
          <p:nvPr>
            <p:ph type="dt" sz="half" idx="10"/>
          </p:nvPr>
        </p:nvSpPr>
        <p:spPr/>
        <p:txBody>
          <a:bodyPr/>
          <a:lstStyle/>
          <a:p>
            <a:endParaRPr lang="en-GB" dirty="0"/>
          </a:p>
        </p:txBody>
      </p:sp>
      <p:sp>
        <p:nvSpPr>
          <p:cNvPr id="7" name="Fußzeilenplatzhalter 6">
            <a:extLst>
              <a:ext uri="{FF2B5EF4-FFF2-40B4-BE49-F238E27FC236}">
                <a16:creationId xmlns:a16="http://schemas.microsoft.com/office/drawing/2014/main" id="{0F32219C-86E4-E177-10BC-9E1E6E03D9A0}"/>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793676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FDF92A6-D54A-B8AC-05DF-C2C7EF0FC2A5}"/>
              </a:ext>
            </a:extLst>
          </p:cNvPr>
          <p:cNvSpPr>
            <a:spLocks noGrp="1"/>
          </p:cNvSpPr>
          <p:nvPr>
            <p:ph type="sldNum" sz="quarter" idx="12"/>
          </p:nvPr>
        </p:nvSpPr>
        <p:spPr/>
        <p:txBody>
          <a:bodyPr/>
          <a:lstStyle/>
          <a:p>
            <a:fld id="{D836C0FE-70CA-4950-82D6-CF602CC2B770}" type="slidenum">
              <a:rPr lang="en-GB" smtClean="0"/>
              <a:t>75</a:t>
            </a:fld>
            <a:endParaRPr lang="en-GB" dirty="0"/>
          </a:p>
        </p:txBody>
      </p:sp>
      <p:sp>
        <p:nvSpPr>
          <p:cNvPr id="3" name="Titel 2">
            <a:extLst>
              <a:ext uri="{FF2B5EF4-FFF2-40B4-BE49-F238E27FC236}">
                <a16:creationId xmlns:a16="http://schemas.microsoft.com/office/drawing/2014/main" id="{9CA1275A-C036-0F42-71BF-3E9B446354BB}"/>
              </a:ext>
            </a:extLst>
          </p:cNvPr>
          <p:cNvSpPr>
            <a:spLocks noGrp="1"/>
          </p:cNvSpPr>
          <p:nvPr>
            <p:ph type="title"/>
          </p:nvPr>
        </p:nvSpPr>
        <p:spPr/>
        <p:txBody>
          <a:bodyPr/>
          <a:lstStyle/>
          <a:p>
            <a:r>
              <a:rPr lang="en-GB" dirty="0"/>
              <a:t>Till next session:</a:t>
            </a:r>
          </a:p>
        </p:txBody>
      </p:sp>
      <p:sp>
        <p:nvSpPr>
          <p:cNvPr id="4" name="Inhaltsplatzhalter 3">
            <a:extLst>
              <a:ext uri="{FF2B5EF4-FFF2-40B4-BE49-F238E27FC236}">
                <a16:creationId xmlns:a16="http://schemas.microsoft.com/office/drawing/2014/main" id="{14B83B49-1F69-90B2-908A-318899856ACF}"/>
              </a:ext>
            </a:extLst>
          </p:cNvPr>
          <p:cNvSpPr>
            <a:spLocks noGrp="1"/>
          </p:cNvSpPr>
          <p:nvPr>
            <p:ph idx="1"/>
          </p:nvPr>
        </p:nvSpPr>
        <p:spPr>
          <a:xfrm>
            <a:off x="695325" y="1556793"/>
            <a:ext cx="5400675" cy="4607472"/>
          </a:xfrm>
        </p:spPr>
        <p:txBody>
          <a:bodyPr/>
          <a:lstStyle/>
          <a:p>
            <a:r>
              <a:rPr lang="en-GB" b="1" dirty="0"/>
              <a:t>Chapters 11.2 &amp; 11.5 </a:t>
            </a:r>
            <a:r>
              <a:rPr lang="en-GB" dirty="0"/>
              <a:t>on questionnaires from </a:t>
            </a:r>
            <a:r>
              <a:rPr lang="en-GB" b="1" dirty="0"/>
              <a:t>Saunders et al. (2023)</a:t>
            </a:r>
          </a:p>
        </p:txBody>
      </p:sp>
      <p:sp>
        <p:nvSpPr>
          <p:cNvPr id="5" name="Datumsplatzhalter 4">
            <a:extLst>
              <a:ext uri="{FF2B5EF4-FFF2-40B4-BE49-F238E27FC236}">
                <a16:creationId xmlns:a16="http://schemas.microsoft.com/office/drawing/2014/main" id="{A44D1751-E744-5B7C-1E92-20340185956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7ABAFF8-5952-1899-18B0-34C5318C0120}"/>
              </a:ext>
            </a:extLst>
          </p:cNvPr>
          <p:cNvSpPr>
            <a:spLocks noGrp="1"/>
          </p:cNvSpPr>
          <p:nvPr>
            <p:ph type="ftr" sz="quarter" idx="11"/>
          </p:nvPr>
        </p:nvSpPr>
        <p:spPr/>
        <p:txBody>
          <a:bodyPr/>
          <a:lstStyle/>
          <a:p>
            <a:r>
              <a:rPr lang="en-GB" dirty="0"/>
              <a:t>KMH | IL Scientific Method</a:t>
            </a:r>
          </a:p>
        </p:txBody>
      </p:sp>
      <p:pic>
        <p:nvPicPr>
          <p:cNvPr id="8" name="Grafik 7">
            <a:extLst>
              <a:ext uri="{FF2B5EF4-FFF2-40B4-BE49-F238E27FC236}">
                <a16:creationId xmlns:a16="http://schemas.microsoft.com/office/drawing/2014/main" id="{23A163D7-F074-CED0-ABDA-C088E393EB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6040" y="876814"/>
            <a:ext cx="4007056" cy="5104372"/>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721776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Placeholder 41" descr="A large sign over a building&#10;&#10;Description automatically generated">
            <a:extLst>
              <a:ext uri="{FF2B5EF4-FFF2-40B4-BE49-F238E27FC236}">
                <a16:creationId xmlns:a16="http://schemas.microsoft.com/office/drawing/2014/main" id="{0B48F006-9058-F42A-24CC-504527C628E7}"/>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7722" b="7722"/>
          <a:stretch>
            <a:fillRect/>
          </a:stretch>
        </p:blipFill>
        <p:spPr/>
      </p:pic>
      <p:sp>
        <p:nvSpPr>
          <p:cNvPr id="7" name="Footer Placeholder 6">
            <a:extLst>
              <a:ext uri="{FF2B5EF4-FFF2-40B4-BE49-F238E27FC236}">
                <a16:creationId xmlns:a16="http://schemas.microsoft.com/office/drawing/2014/main" id="{B9D89ED8-1B2F-0288-6DBE-8662155665C4}"/>
              </a:ext>
            </a:extLst>
          </p:cNvPr>
          <p:cNvSpPr>
            <a:spLocks noGrp="1"/>
          </p:cNvSpPr>
          <p:nvPr>
            <p:ph type="ftr" sz="quarter" idx="16"/>
          </p:nvPr>
        </p:nvSpPr>
        <p:spPr/>
        <p:txBody>
          <a:bodyPr/>
          <a:lstStyle/>
          <a:p>
            <a:r>
              <a:rPr lang="en-GB" dirty="0"/>
              <a:t>KMH | IL Scientific Method</a:t>
            </a:r>
          </a:p>
        </p:txBody>
      </p:sp>
      <p:sp>
        <p:nvSpPr>
          <p:cNvPr id="2" name="Slide Number Placeholder 1">
            <a:extLst>
              <a:ext uri="{FF2B5EF4-FFF2-40B4-BE49-F238E27FC236}">
                <a16:creationId xmlns:a16="http://schemas.microsoft.com/office/drawing/2014/main" id="{4E54AB30-3259-5253-4230-6BE6446D5F7A}"/>
              </a:ext>
            </a:extLst>
          </p:cNvPr>
          <p:cNvSpPr>
            <a:spLocks noGrp="1"/>
          </p:cNvSpPr>
          <p:nvPr>
            <p:ph type="sldNum" sz="quarter" idx="17"/>
          </p:nvPr>
        </p:nvSpPr>
        <p:spPr/>
        <p:txBody>
          <a:bodyPr/>
          <a:lstStyle/>
          <a:p>
            <a:fld id="{D836C0FE-70CA-4950-82D6-CF602CC2B770}" type="slidenum">
              <a:rPr lang="en-GB" smtClean="0"/>
              <a:t>76</a:t>
            </a:fld>
            <a:endParaRPr lang="en-GB" dirty="0"/>
          </a:p>
        </p:txBody>
      </p:sp>
      <p:sp>
        <p:nvSpPr>
          <p:cNvPr id="24" name="Text Placeholder 23">
            <a:extLst>
              <a:ext uri="{FF2B5EF4-FFF2-40B4-BE49-F238E27FC236}">
                <a16:creationId xmlns:a16="http://schemas.microsoft.com/office/drawing/2014/main" id="{8400BCA3-1910-D3B9-EE31-7117C7C091B6}"/>
              </a:ext>
            </a:extLst>
          </p:cNvPr>
          <p:cNvSpPr>
            <a:spLocks noGrp="1"/>
          </p:cNvSpPr>
          <p:nvPr>
            <p:ph type="body" sz="quarter" idx="18"/>
          </p:nvPr>
        </p:nvSpPr>
        <p:spPr>
          <a:xfrm>
            <a:off x="6384000" y="549000"/>
            <a:ext cx="5400000" cy="646331"/>
          </a:xfrm>
        </p:spPr>
        <p:txBody>
          <a:bodyPr/>
          <a:lstStyle/>
          <a:p>
            <a:pPr algn="r"/>
            <a:r>
              <a:rPr lang="en-GB" dirty="0"/>
              <a:t>So long &amp; cheerio!</a:t>
            </a:r>
          </a:p>
        </p:txBody>
      </p:sp>
      <p:sp>
        <p:nvSpPr>
          <p:cNvPr id="3" name="Datumsplatzhalter 2">
            <a:extLst>
              <a:ext uri="{FF2B5EF4-FFF2-40B4-BE49-F238E27FC236}">
                <a16:creationId xmlns:a16="http://schemas.microsoft.com/office/drawing/2014/main" id="{22FC0C7C-75A1-88F8-AA2D-A7642B14040E}"/>
              </a:ext>
            </a:extLst>
          </p:cNvPr>
          <p:cNvSpPr>
            <a:spLocks noGrp="1"/>
          </p:cNvSpPr>
          <p:nvPr>
            <p:ph type="dt" sz="half" idx="15"/>
          </p:nvPr>
        </p:nvSpPr>
        <p:spPr/>
        <p:txBody>
          <a:bodyPr/>
          <a:lstStyle/>
          <a:p>
            <a:endParaRPr lang="en-GB" dirty="0"/>
          </a:p>
        </p:txBody>
      </p:sp>
    </p:spTree>
    <p:extLst>
      <p:ext uri="{BB962C8B-B14F-4D97-AF65-F5344CB8AC3E}">
        <p14:creationId xmlns:p14="http://schemas.microsoft.com/office/powerpoint/2010/main" val="1880256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3F60CE1-7B92-B6DE-B80C-5D448AC69B86}"/>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B7A99E42-E844-884C-38F9-5BE287B510F2}"/>
              </a:ext>
            </a:extLst>
          </p:cNvPr>
          <p:cNvSpPr>
            <a:spLocks noGrp="1"/>
          </p:cNvSpPr>
          <p:nvPr>
            <p:ph type="title"/>
          </p:nvPr>
        </p:nvSpPr>
        <p:spPr/>
        <p:txBody>
          <a:bodyPr/>
          <a:lstStyle/>
          <a:p>
            <a:r>
              <a:rPr lang="en-GB" dirty="0"/>
              <a:t>How to generate research ideas: Drill it down</a:t>
            </a:r>
          </a:p>
        </p:txBody>
      </p:sp>
      <p:sp>
        <p:nvSpPr>
          <p:cNvPr id="4" name="Inhaltsplatzhalter 3">
            <a:extLst>
              <a:ext uri="{FF2B5EF4-FFF2-40B4-BE49-F238E27FC236}">
                <a16:creationId xmlns:a16="http://schemas.microsoft.com/office/drawing/2014/main" id="{DED11B20-8C8B-7A79-FD51-D7D3FE7D47C1}"/>
              </a:ext>
            </a:extLst>
          </p:cNvPr>
          <p:cNvSpPr>
            <a:spLocks noGrp="1"/>
          </p:cNvSpPr>
          <p:nvPr>
            <p:ph idx="1"/>
          </p:nvPr>
        </p:nvSpPr>
        <p:spPr/>
        <p:txBody>
          <a:bodyPr>
            <a:normAutofit fontScale="92500" lnSpcReduction="10000"/>
          </a:bodyPr>
          <a:lstStyle/>
          <a:p>
            <a:pPr>
              <a:lnSpc>
                <a:spcPct val="100000"/>
              </a:lnSpc>
            </a:pPr>
            <a:r>
              <a:rPr lang="en-GB" b="1" dirty="0"/>
              <a:t>Limit the reach:</a:t>
            </a:r>
            <a:endParaRPr lang="en-GB" dirty="0"/>
          </a:p>
          <a:p>
            <a:pPr lvl="1">
              <a:lnSpc>
                <a:spcPct val="100000"/>
              </a:lnSpc>
            </a:pPr>
            <a:r>
              <a:rPr lang="en-GB" dirty="0"/>
              <a:t>Temporal</a:t>
            </a:r>
          </a:p>
          <a:p>
            <a:pPr lvl="1">
              <a:lnSpc>
                <a:spcPct val="100000"/>
              </a:lnSpc>
            </a:pPr>
            <a:r>
              <a:rPr lang="en-GB" dirty="0"/>
              <a:t>Geographically</a:t>
            </a:r>
          </a:p>
          <a:p>
            <a:pPr lvl="1">
              <a:lnSpc>
                <a:spcPct val="100000"/>
              </a:lnSpc>
            </a:pPr>
            <a:r>
              <a:rPr lang="en-GB" dirty="0"/>
              <a:t>By institution</a:t>
            </a:r>
          </a:p>
          <a:p>
            <a:pPr lvl="1">
              <a:lnSpc>
                <a:spcPct val="100000"/>
              </a:lnSpc>
            </a:pPr>
            <a:r>
              <a:rPr lang="en-GB" dirty="0"/>
              <a:t>By group of persons</a:t>
            </a:r>
          </a:p>
          <a:p>
            <a:pPr lvl="1">
              <a:lnSpc>
                <a:spcPct val="100000"/>
              </a:lnSpc>
            </a:pPr>
            <a:r>
              <a:rPr lang="en-GB" dirty="0"/>
              <a:t>According to sources</a:t>
            </a:r>
          </a:p>
          <a:p>
            <a:pPr lvl="1">
              <a:lnSpc>
                <a:spcPct val="100000"/>
              </a:lnSpc>
            </a:pPr>
            <a:r>
              <a:rPr lang="en-GB" dirty="0"/>
              <a:t>According to disciplinary history</a:t>
            </a:r>
          </a:p>
          <a:p>
            <a:pPr lvl="1">
              <a:lnSpc>
                <a:spcPct val="100000"/>
              </a:lnSpc>
            </a:pPr>
            <a:r>
              <a:rPr lang="en-GB" dirty="0"/>
              <a:t>According to theoretical approaches</a:t>
            </a:r>
          </a:p>
          <a:p>
            <a:pPr lvl="1">
              <a:lnSpc>
                <a:spcPct val="100000"/>
              </a:lnSpc>
            </a:pPr>
            <a:r>
              <a:rPr lang="en-GB" dirty="0"/>
              <a:t>According to representatives of a theory</a:t>
            </a:r>
          </a:p>
          <a:p>
            <a:pPr lvl="1">
              <a:lnSpc>
                <a:spcPct val="100000"/>
              </a:lnSpc>
            </a:pPr>
            <a:r>
              <a:rPr lang="en-GB" dirty="0"/>
              <a:t>According to "selected" aspect</a:t>
            </a:r>
          </a:p>
          <a:p>
            <a:pPr lvl="1">
              <a:lnSpc>
                <a:spcPct val="100000"/>
              </a:lnSpc>
            </a:pPr>
            <a:r>
              <a:rPr lang="en-GB" dirty="0"/>
              <a:t>…</a:t>
            </a:r>
          </a:p>
        </p:txBody>
      </p:sp>
      <p:sp>
        <p:nvSpPr>
          <p:cNvPr id="5" name="Datumsplatzhalter 4">
            <a:extLst>
              <a:ext uri="{FF2B5EF4-FFF2-40B4-BE49-F238E27FC236}">
                <a16:creationId xmlns:a16="http://schemas.microsoft.com/office/drawing/2014/main" id="{951420FE-566C-C306-9663-626EF923174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C1ABD72-2616-24F0-7E85-559DDD5A07F3}"/>
              </a:ext>
            </a:extLst>
          </p:cNvPr>
          <p:cNvSpPr>
            <a:spLocks noGrp="1"/>
          </p:cNvSpPr>
          <p:nvPr>
            <p:ph type="ftr" sz="quarter" idx="11"/>
          </p:nvPr>
        </p:nvSpPr>
        <p:spPr/>
        <p:txBody>
          <a:bodyPr/>
          <a:lstStyle/>
          <a:p>
            <a:r>
              <a:rPr lang="en-GB" dirty="0"/>
              <a:t>KMH | IL Scientific Method</a:t>
            </a:r>
          </a:p>
        </p:txBody>
      </p:sp>
      <p:sp>
        <p:nvSpPr>
          <p:cNvPr id="9" name="Rechteck 8">
            <a:extLst>
              <a:ext uri="{FF2B5EF4-FFF2-40B4-BE49-F238E27FC236}">
                <a16:creationId xmlns:a16="http://schemas.microsoft.com/office/drawing/2014/main" id="{24DE95CC-8B8B-44C1-64D9-7578E2E34881}"/>
              </a:ext>
            </a:extLst>
          </p:cNvPr>
          <p:cNvSpPr/>
          <p:nvPr/>
        </p:nvSpPr>
        <p:spPr>
          <a:xfrm>
            <a:off x="6701157" y="3240414"/>
            <a:ext cx="3112546" cy="1829347"/>
          </a:xfrm>
          <a:prstGeom prst="rect">
            <a:avLst/>
          </a:prstGeom>
        </p:spPr>
        <p:txBody>
          <a:bodyPr wrap="square">
            <a:spAutoFit/>
          </a:bodyPr>
          <a:lstStyle/>
          <a:p>
            <a:pPr defTabSz="457200" eaLnBrk="0" fontAlgn="base" hangingPunct="0">
              <a:lnSpc>
                <a:spcPct val="114000"/>
              </a:lnSpc>
              <a:spcBef>
                <a:spcPts val="600"/>
              </a:spcBef>
            </a:pPr>
            <a:r>
              <a:rPr lang="en-GB" sz="2400" b="1" dirty="0">
                <a:solidFill>
                  <a:prstClr val="black"/>
                </a:solidFill>
                <a:ea typeface="ＭＳ Ｐゴシック" charset="-128"/>
              </a:rPr>
              <a:t>Combinations possible</a:t>
            </a:r>
            <a:endParaRPr lang="en-GB" sz="1050" dirty="0">
              <a:solidFill>
                <a:prstClr val="black"/>
              </a:solidFill>
              <a:ea typeface="ＭＳ Ｐゴシック" charset="-128"/>
            </a:endParaRPr>
          </a:p>
          <a:p>
            <a:pPr defTabSz="457200" eaLnBrk="0" fontAlgn="base" hangingPunct="0">
              <a:lnSpc>
                <a:spcPct val="114000"/>
              </a:lnSpc>
              <a:spcBef>
                <a:spcPts val="600"/>
              </a:spcBef>
            </a:pPr>
            <a:r>
              <a:rPr lang="en-GB" sz="2400" b="1" dirty="0">
                <a:solidFill>
                  <a:srgbClr val="E37823"/>
                </a:solidFill>
                <a:ea typeface="ＭＳ Ｐゴシック" charset="-128"/>
              </a:rPr>
              <a:t>👉 Make the topic workable by asking specific question</a:t>
            </a:r>
          </a:p>
        </p:txBody>
      </p:sp>
      <p:sp>
        <p:nvSpPr>
          <p:cNvPr id="10" name="Geschweifte Klammer rechts 9">
            <a:extLst>
              <a:ext uri="{FF2B5EF4-FFF2-40B4-BE49-F238E27FC236}">
                <a16:creationId xmlns:a16="http://schemas.microsoft.com/office/drawing/2014/main" id="{47B23D93-8D56-083B-A1DE-8900A32145AD}"/>
              </a:ext>
            </a:extLst>
          </p:cNvPr>
          <p:cNvSpPr/>
          <p:nvPr/>
        </p:nvSpPr>
        <p:spPr>
          <a:xfrm>
            <a:off x="5880041" y="2190612"/>
            <a:ext cx="720080" cy="3874689"/>
          </a:xfrm>
          <a:prstGeom prst="rightBrace">
            <a:avLst>
              <a:gd name="adj1" fmla="val 28846"/>
              <a:gd name="adj2" fmla="val 34724"/>
            </a:avLst>
          </a:prstGeom>
          <a:noFill/>
          <a:ln w="38100" cap="flat" cmpd="sng" algn="ctr">
            <a:solidFill>
              <a:srgbClr val="F79646"/>
            </a:solidFill>
            <a:prstDash val="solid"/>
            <a:headEnd type="none" w="med" len="med"/>
            <a:tailEnd type="none" w="med" len="med"/>
          </a:ln>
          <a:effectLst>
            <a:outerShdw blurRad="40000" dist="23000" dir="5400000" rotWithShape="0">
              <a:srgbClr val="000000">
                <a:alpha val="35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058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950894E-F3BB-B88D-107B-960839D7E152}"/>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4EEBA8F9-3926-49FF-E359-55A256C75E8B}"/>
              </a:ext>
            </a:extLst>
          </p:cNvPr>
          <p:cNvSpPr>
            <a:spLocks noGrp="1"/>
          </p:cNvSpPr>
          <p:nvPr>
            <p:ph type="title"/>
          </p:nvPr>
        </p:nvSpPr>
        <p:spPr/>
        <p:txBody>
          <a:bodyPr/>
          <a:lstStyle/>
          <a:p>
            <a:r>
              <a:rPr lang="en-GB" dirty="0"/>
              <a:t>A) The AbC Rule for overall research questions / aims</a:t>
            </a:r>
          </a:p>
        </p:txBody>
      </p:sp>
      <p:sp>
        <p:nvSpPr>
          <p:cNvPr id="5" name="Datumsplatzhalter 4">
            <a:extLst>
              <a:ext uri="{FF2B5EF4-FFF2-40B4-BE49-F238E27FC236}">
                <a16:creationId xmlns:a16="http://schemas.microsoft.com/office/drawing/2014/main" id="{E84D6B8B-ECA3-D6B4-A71A-EB8AD268385D}"/>
              </a:ext>
            </a:extLst>
          </p:cNvPr>
          <p:cNvSpPr>
            <a:spLocks noGrp="1"/>
          </p:cNvSpPr>
          <p:nvPr>
            <p:ph type="dt" sz="half" idx="10"/>
          </p:nvPr>
        </p:nvSpPr>
        <p:spPr/>
        <p:txBody>
          <a:bodyPr/>
          <a:lstStyle/>
          <a:p>
            <a:r>
              <a:rPr lang="en-GB" dirty="0"/>
              <a:t>(Saunders et al., 2023:45)</a:t>
            </a:r>
          </a:p>
        </p:txBody>
      </p:sp>
      <p:sp>
        <p:nvSpPr>
          <p:cNvPr id="6" name="Fußzeilenplatzhalter 5">
            <a:extLst>
              <a:ext uri="{FF2B5EF4-FFF2-40B4-BE49-F238E27FC236}">
                <a16:creationId xmlns:a16="http://schemas.microsoft.com/office/drawing/2014/main" id="{BA40F64E-E655-0081-7454-29C50AC77FD1}"/>
              </a:ext>
            </a:extLst>
          </p:cNvPr>
          <p:cNvSpPr>
            <a:spLocks noGrp="1"/>
          </p:cNvSpPr>
          <p:nvPr>
            <p:ph type="ftr" sz="quarter" idx="11"/>
          </p:nvPr>
        </p:nvSpPr>
        <p:spPr/>
        <p:txBody>
          <a:bodyPr/>
          <a:lstStyle/>
          <a:p>
            <a:r>
              <a:rPr lang="en-GB" dirty="0"/>
              <a:t>KMH | IL Scientific Method</a:t>
            </a:r>
          </a:p>
        </p:txBody>
      </p:sp>
      <p:sp>
        <p:nvSpPr>
          <p:cNvPr id="10" name="Inhaltsplatzhalter 9">
            <a:extLst>
              <a:ext uri="{FF2B5EF4-FFF2-40B4-BE49-F238E27FC236}">
                <a16:creationId xmlns:a16="http://schemas.microsoft.com/office/drawing/2014/main" id="{A763F76B-A7CB-EEBD-37FC-B013FBCC1832}"/>
              </a:ext>
            </a:extLst>
          </p:cNvPr>
          <p:cNvSpPr>
            <a:spLocks noGrp="1"/>
          </p:cNvSpPr>
          <p:nvPr>
            <p:ph idx="1"/>
          </p:nvPr>
        </p:nvSpPr>
        <p:spPr>
          <a:xfrm>
            <a:off x="695325" y="1556793"/>
            <a:ext cx="3677383" cy="4607472"/>
          </a:xfrm>
        </p:spPr>
        <p:txBody>
          <a:bodyPr/>
          <a:lstStyle/>
          <a:p>
            <a:r>
              <a:rPr lang="en-GB" b="1" dirty="0"/>
              <a:t>Rule of thumb: </a:t>
            </a:r>
            <a:r>
              <a:rPr lang="en-GB" dirty="0"/>
              <a:t>Each research question / aim</a:t>
            </a:r>
          </a:p>
          <a:p>
            <a:pPr lvl="1"/>
            <a:r>
              <a:rPr lang="en-GB" dirty="0"/>
              <a:t>One or two clearly stated </a:t>
            </a:r>
            <a:r>
              <a:rPr lang="en-GB" b="1" dirty="0"/>
              <a:t>Ab</a:t>
            </a:r>
            <a:r>
              <a:rPr lang="en-GB" dirty="0"/>
              <a:t>stract concepts;</a:t>
            </a:r>
          </a:p>
          <a:p>
            <a:pPr lvl="1"/>
            <a:r>
              <a:rPr lang="en-GB" dirty="0"/>
              <a:t>The </a:t>
            </a:r>
            <a:r>
              <a:rPr lang="en-GB" b="1" dirty="0"/>
              <a:t>C</a:t>
            </a:r>
            <a:r>
              <a:rPr lang="en-GB" dirty="0"/>
              <a:t>ontext in which the research is undertaken.</a:t>
            </a:r>
          </a:p>
          <a:p>
            <a:r>
              <a:rPr lang="en-GB" b="1" dirty="0"/>
              <a:t>👉 Goal: </a:t>
            </a:r>
            <a:r>
              <a:rPr lang="en-GB" dirty="0">
                <a:solidFill>
                  <a:srgbClr val="FF9E1B"/>
                </a:solidFill>
              </a:rPr>
              <a:t>WHAT</a:t>
            </a:r>
            <a:r>
              <a:rPr lang="en-GB" dirty="0"/>
              <a:t> is your research about?</a:t>
            </a:r>
          </a:p>
        </p:txBody>
      </p:sp>
      <p:pic>
        <p:nvPicPr>
          <p:cNvPr id="11" name="Inhaltsplatzhalter 7">
            <a:extLst>
              <a:ext uri="{FF2B5EF4-FFF2-40B4-BE49-F238E27FC236}">
                <a16:creationId xmlns:a16="http://schemas.microsoft.com/office/drawing/2014/main" id="{B18829BB-12AF-9A21-622B-F96A7167FEC1}"/>
              </a:ext>
            </a:extLst>
          </p:cNvPr>
          <p:cNvPicPr>
            <a:picLocks noChangeAspect="1"/>
          </p:cNvPicPr>
          <p:nvPr/>
        </p:nvPicPr>
        <p:blipFill>
          <a:blip r:embed="rId2"/>
          <a:stretch>
            <a:fillRect/>
          </a:stretch>
        </p:blipFill>
        <p:spPr bwMode="gray">
          <a:xfrm>
            <a:off x="4839109" y="1543907"/>
            <a:ext cx="6783424" cy="4606925"/>
          </a:xfrm>
          <a:prstGeom prst="rect">
            <a:avLst/>
          </a:prstGeom>
        </p:spPr>
      </p:pic>
    </p:spTree>
    <p:extLst>
      <p:ext uri="{BB962C8B-B14F-4D97-AF65-F5344CB8AC3E}">
        <p14:creationId xmlns:p14="http://schemas.microsoft.com/office/powerpoint/2010/main" val="1896303271"/>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4E7E9"/>
        </a:solidFill>
        <a:ln>
          <a:noFill/>
        </a:ln>
      </a:spPr>
      <a:bodyPr rtlCol="0" anchor="ctr"/>
      <a:lstStyle>
        <a:defPPr algn="ctr">
          <a:lnSpc>
            <a:spcPct val="120000"/>
          </a:lnSpc>
          <a:defRPr sz="160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57150" cap="flat" cmpd="sng" algn="ctr">
          <a:solidFill>
            <a:schemeClr val="accent2"/>
          </a:solidFill>
          <a:prstDash val="solid"/>
          <a:round/>
          <a:headEnd type="none" w="med" len="med"/>
          <a:tailEnd type="arrow" w="med" len="med"/>
        </a:ln>
      </a:spPr>
      <a:bodyPr/>
      <a:lstStyle/>
      <a:style>
        <a:lnRef idx="0">
          <a:scrgbClr r="0" g="0" b="0"/>
        </a:lnRef>
        <a:fillRef idx="0">
          <a:scrgbClr r="0" g="0" b="0"/>
        </a:fillRef>
        <a:effectRef idx="0">
          <a:scrgbClr r="0" g="0" b="0"/>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EN_v1.potx" id="{39AAC1CD-CC9E-43D2-BA7D-50B79275FDD7}" vid="{F4BF6623-F0EF-43D9-91AB-21B0A075E4BF}"/>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F54D1FB-4336-4540-B73B-216A5AA8A8B6}">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e2a1aa5-80d5-48a3-91f0-fb64e0be4770">
      <Terms xmlns="http://schemas.microsoft.com/office/infopath/2007/PartnerControls"/>
    </lcf76f155ced4ddcb4097134ff3c332f>
    <TaxCatchAll xmlns="983343c7-a106-418e-a2df-312e52841f70" xsi:nil="true"/>
  </documentManagement>
</p:properties>
</file>

<file path=customXml/itemProps1.xml><?xml version="1.0" encoding="utf-8"?>
<ds:datastoreItem xmlns:ds="http://schemas.openxmlformats.org/officeDocument/2006/customXml" ds:itemID="{480B6017-EC8E-4DD2-94EA-4F8D5FAB79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2a1aa5-80d5-48a3-91f0-fb64e0be4770"/>
    <ds:schemaRef ds:uri="983343c7-a106-418e-a2df-312e52841f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3.xml><?xml version="1.0" encoding="utf-8"?>
<ds:datastoreItem xmlns:ds="http://schemas.openxmlformats.org/officeDocument/2006/customXml" ds:itemID="{C05C4301-C29D-407B-9381-82889EE8729E}">
  <ds:schemaRefs>
    <ds:schemaRef ds:uri="http://www.w3.org/XML/1998/namespace"/>
    <ds:schemaRef ds:uri="http://purl.org/dc/dcmitype/"/>
    <ds:schemaRef ds:uri="983343c7-a106-418e-a2df-312e52841f70"/>
    <ds:schemaRef ds:uri="http://purl.org/dc/elements/1.1/"/>
    <ds:schemaRef ds:uri="http://schemas.microsoft.com/office/2006/documentManagement/types"/>
    <ds:schemaRef ds:uri="http://schemas.openxmlformats.org/package/2006/metadata/core-properties"/>
    <ds:schemaRef ds:uri="ee2a1aa5-80d5-48a3-91f0-fb64e0be4770"/>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IMC_Master_kmh_EN_v1</Template>
  <TotalTime>0</TotalTime>
  <Words>3476</Words>
  <Application>Microsoft Office PowerPoint</Application>
  <PresentationFormat>Breitbild</PresentationFormat>
  <Paragraphs>560</Paragraphs>
  <Slides>76</Slides>
  <Notes>2</Notes>
  <HiddenSlides>1</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76</vt:i4>
      </vt:variant>
    </vt:vector>
  </HeadingPairs>
  <TitlesOfParts>
    <vt:vector size="86" baseType="lpstr">
      <vt:lpstr>ＭＳ Ｐゴシック</vt:lpstr>
      <vt:lpstr>Arial</vt:lpstr>
      <vt:lpstr>Bookman Old Style</vt:lpstr>
      <vt:lpstr>Calibri</vt:lpstr>
      <vt:lpstr>Cambria</vt:lpstr>
      <vt:lpstr>Droid Serif</vt:lpstr>
      <vt:lpstr>Segoe UI Variable Text</vt:lpstr>
      <vt:lpstr>Symbol</vt:lpstr>
      <vt:lpstr>Wingdings</vt:lpstr>
      <vt:lpstr>IMC University of Applied Sciences</vt:lpstr>
      <vt:lpstr>From a research question to research design</vt:lpstr>
      <vt:lpstr>Overview</vt:lpstr>
      <vt:lpstr>Look, Think, Test, Tell</vt:lpstr>
      <vt:lpstr>Digression: Your next steps</vt:lpstr>
      <vt:lpstr>Questions, aims, and objectives</vt:lpstr>
      <vt:lpstr>Look, Think, Test, Tell</vt:lpstr>
      <vt:lpstr>How to generate research ideas</vt:lpstr>
      <vt:lpstr>How to generate research ideas: Drill it down</vt:lpstr>
      <vt:lpstr>A) The AbC Rule for overall research questions / aims</vt:lpstr>
      <vt:lpstr>A) Overall research question or aim?</vt:lpstr>
      <vt:lpstr>A) Flashback: Research process &amp; overall        research questions / aims</vt:lpstr>
      <vt:lpstr>A) Flashback: Research process &amp; overall        research questions / aims</vt:lpstr>
      <vt:lpstr>B) From the overall research question / aim to research objectives</vt:lpstr>
      <vt:lpstr>B) From the overall research question / aim to research objectives</vt:lpstr>
      <vt:lpstr>B) From the overall research aim/question to research objectives</vt:lpstr>
      <vt:lpstr>B) Again: Dual perspective possible (objective/investigative question)</vt:lpstr>
      <vt:lpstr>C) Why research objectives are not the end:  Objectives = basis for further research design</vt:lpstr>
      <vt:lpstr>From research aim to research design =  non-linear process</vt:lpstr>
      <vt:lpstr>The greater picture:</vt:lpstr>
      <vt:lpstr>Digression: All this for a seminar paper?</vt:lpstr>
      <vt:lpstr>Digression: Workflow for a seminar paper</vt:lpstr>
      <vt:lpstr>Digression: Workflow for a seminar paper</vt:lpstr>
      <vt:lpstr>Digression: Workflow for a seminar paper</vt:lpstr>
      <vt:lpstr>Research design</vt:lpstr>
      <vt:lpstr>Look, Think, Test, Tell</vt:lpstr>
      <vt:lpstr>C) Why research objectives are not the end:  Objectives = basis for further research design</vt:lpstr>
      <vt:lpstr>What methods are there?</vt:lpstr>
      <vt:lpstr>What methods are there?</vt:lpstr>
      <vt:lpstr>What methods are there?  An Overview</vt:lpstr>
      <vt:lpstr>As always:</vt:lpstr>
      <vt:lpstr>Assumption: You can measure whatever interests you</vt:lpstr>
      <vt:lpstr>Assumption: You can measure whatever interests you</vt:lpstr>
      <vt:lpstr>Assumption: You can measure whatever interests you</vt:lpstr>
      <vt:lpstr>Digression: Numbers  ≠ Numbers</vt:lpstr>
      <vt:lpstr>Digression: Numbers  ≠ Numbers</vt:lpstr>
      <vt:lpstr>Assumption: You can measure whatever interests you</vt:lpstr>
      <vt:lpstr>Assumption: You can measure whatever interests you @ complex social phenomena</vt:lpstr>
      <vt:lpstr>Assumption: You can measure whatever interests you @ cut through “smooth” transitions</vt:lpstr>
      <vt:lpstr>What methods are there? Quantitative Mappings</vt:lpstr>
      <vt:lpstr>What methods are there? Quantitative Mappings</vt:lpstr>
      <vt:lpstr>What methods are there? Qualitative Mappings “Mental Maps”</vt:lpstr>
      <vt:lpstr>What methods are there?  An Overview</vt:lpstr>
      <vt:lpstr>What methods are there? Observations</vt:lpstr>
      <vt:lpstr>What methods are there? Quantitative Observations</vt:lpstr>
      <vt:lpstr>What methods are there? Types of Observations</vt:lpstr>
      <vt:lpstr>What methods are there? Qualitative Observations</vt:lpstr>
      <vt:lpstr>What methods are there?  An Overview</vt:lpstr>
      <vt:lpstr>What methods are there? Non-reactive approaches</vt:lpstr>
      <vt:lpstr>What methods are there? Non-reactive approaches</vt:lpstr>
      <vt:lpstr>What methods are there? Non-reactive approaches</vt:lpstr>
      <vt:lpstr>What methods are there? Non-reactive approaches Climate Change &amp; Twitter</vt:lpstr>
      <vt:lpstr>What methods are there? Non-reactive approaches</vt:lpstr>
      <vt:lpstr>What methods are there? Non-reactive approaches</vt:lpstr>
      <vt:lpstr>What methods are there?  An Overview</vt:lpstr>
      <vt:lpstr>What methods are there? Quantitative Surveys</vt:lpstr>
      <vt:lpstr>What methods are there? Quantitative Surveys</vt:lpstr>
      <vt:lpstr>What methods are there? Quantitative Surveys</vt:lpstr>
      <vt:lpstr>What methods are there? Quantitative Surveys</vt:lpstr>
      <vt:lpstr>What methods are there? Quantitative Surveys</vt:lpstr>
      <vt:lpstr>What methods are there? Quantitative Surveys</vt:lpstr>
      <vt:lpstr>What methods are there?  An Overview</vt:lpstr>
      <vt:lpstr>What methods are there? Qualitative Interviews</vt:lpstr>
      <vt:lpstr>What methods are there? Qualitative Interviews</vt:lpstr>
      <vt:lpstr>What methods are there? Qualitative Interviews</vt:lpstr>
      <vt:lpstr>What methods are there? Qualitative Interviews</vt:lpstr>
      <vt:lpstr>What methods are there? Qualitative Interviews</vt:lpstr>
      <vt:lpstr>What methods are there? Qualitative Interviews</vt:lpstr>
      <vt:lpstr>What methods are there?  Organising &amp; analysing qualitative data  </vt:lpstr>
      <vt:lpstr>What methods are there? Qualitative Interviews  &amp; their analysis</vt:lpstr>
      <vt:lpstr>What methods are there? Qualitative Interviews  &amp; their analysis</vt:lpstr>
      <vt:lpstr>What methods are there? Qualitative Interviews  &amp; their analysis</vt:lpstr>
      <vt:lpstr>What methods are there? Qualitative Interviews  &amp; their analysis</vt:lpstr>
      <vt:lpstr>Wrap it up</vt:lpstr>
      <vt:lpstr>Wrap it up</vt:lpstr>
      <vt:lpstr>Till next session: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or: Why Science rulez  (sometimes)</dc:title>
  <dc:creator>Karl Michael Höferl</dc:creator>
  <cp:lastModifiedBy>Karl Michael Höferl</cp:lastModifiedBy>
  <cp:revision>4</cp:revision>
  <dcterms:created xsi:type="dcterms:W3CDTF">2024-10-02T13:57:04Z</dcterms:created>
  <dcterms:modified xsi:type="dcterms:W3CDTF">2024-12-13T09:05:10Z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